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67" r:id="rId14"/>
    <p:sldId id="272" r:id="rId15"/>
    <p:sldId id="273" r:id="rId16"/>
    <p:sldId id="271" r:id="rId17"/>
    <p:sldId id="270" r:id="rId18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B9BE"/>
    <a:srgbClr val="2D2F38"/>
    <a:srgbClr val="F5F7FB"/>
    <a:srgbClr val="00436A"/>
    <a:srgbClr val="A6DBDE"/>
    <a:srgbClr val="CF91C2"/>
    <a:srgbClr val="378D91"/>
    <a:srgbClr val="98D5D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sushi Inoue" userId="76aab364ff156e82" providerId="LiveId" clId="{E4F5200D-82A2-4AB3-8158-612613C6CBA2}"/>
    <pc:docChg chg="undo custSel delSld modSld modMainMaster">
      <pc:chgData name="Atsushi Inoue" userId="76aab364ff156e82" providerId="LiveId" clId="{E4F5200D-82A2-4AB3-8158-612613C6CBA2}" dt="2023-05-30T05:11:19.019" v="1416" actId="14100"/>
      <pc:docMkLst>
        <pc:docMk/>
      </pc:docMkLst>
      <pc:sldChg chg="modSp mod">
        <pc:chgData name="Atsushi Inoue" userId="76aab364ff156e82" providerId="LiveId" clId="{E4F5200D-82A2-4AB3-8158-612613C6CBA2}" dt="2023-05-30T04:36:28.422" v="1383" actId="6549"/>
        <pc:sldMkLst>
          <pc:docMk/>
          <pc:sldMk cId="768668236" sldId="256"/>
        </pc:sldMkLst>
        <pc:spChg chg="mod">
          <ac:chgData name="Atsushi Inoue" userId="76aab364ff156e82" providerId="LiveId" clId="{E4F5200D-82A2-4AB3-8158-612613C6CBA2}" dt="2023-05-30T04:36:28.422" v="1383" actId="6549"/>
          <ac:spMkLst>
            <pc:docMk/>
            <pc:sldMk cId="768668236" sldId="256"/>
            <ac:spMk id="7" creationId="{887047DE-B739-F20A-BDC0-301F99B678BE}"/>
          </ac:spMkLst>
        </pc:spChg>
      </pc:sldChg>
      <pc:sldChg chg="modSp mod">
        <pc:chgData name="Atsushi Inoue" userId="76aab364ff156e82" providerId="LiveId" clId="{E4F5200D-82A2-4AB3-8158-612613C6CBA2}" dt="2023-05-30T04:36:41.110" v="1384" actId="6549"/>
        <pc:sldMkLst>
          <pc:docMk/>
          <pc:sldMk cId="41296328" sldId="257"/>
        </pc:sldMkLst>
        <pc:graphicFrameChg chg="modGraphic">
          <ac:chgData name="Atsushi Inoue" userId="76aab364ff156e82" providerId="LiveId" clId="{E4F5200D-82A2-4AB3-8158-612613C6CBA2}" dt="2023-05-30T04:36:41.110" v="1384" actId="6549"/>
          <ac:graphicFrameMkLst>
            <pc:docMk/>
            <pc:sldMk cId="41296328" sldId="257"/>
            <ac:graphicFrameMk id="5" creationId="{0ED84226-8F44-D6AC-4A9D-7BB173AF9A1F}"/>
          </ac:graphicFrameMkLst>
        </pc:graphicFrameChg>
      </pc:sldChg>
      <pc:sldChg chg="modSp mod">
        <pc:chgData name="Atsushi Inoue" userId="76aab364ff156e82" providerId="LiveId" clId="{E4F5200D-82A2-4AB3-8158-612613C6CBA2}" dt="2023-05-30T04:35:38.835" v="1365" actId="20577"/>
        <pc:sldMkLst>
          <pc:docMk/>
          <pc:sldMk cId="3876128784" sldId="258"/>
        </pc:sldMkLst>
        <pc:graphicFrameChg chg="modGraphic">
          <ac:chgData name="Atsushi Inoue" userId="76aab364ff156e82" providerId="LiveId" clId="{E4F5200D-82A2-4AB3-8158-612613C6CBA2}" dt="2023-05-30T04:35:38.835" v="1365" actId="20577"/>
          <ac:graphicFrameMkLst>
            <pc:docMk/>
            <pc:sldMk cId="3876128784" sldId="258"/>
            <ac:graphicFrameMk id="5" creationId="{D617677A-8A84-4669-C1AD-31B32E8AD12C}"/>
          </ac:graphicFrameMkLst>
        </pc:graphicFrameChg>
        <pc:graphicFrameChg chg="mod modGraphic">
          <ac:chgData name="Atsushi Inoue" userId="76aab364ff156e82" providerId="LiveId" clId="{E4F5200D-82A2-4AB3-8158-612613C6CBA2}" dt="2023-05-30T04:34:36.407" v="1220" actId="6549"/>
          <ac:graphicFrameMkLst>
            <pc:docMk/>
            <pc:sldMk cId="3876128784" sldId="258"/>
            <ac:graphicFrameMk id="8" creationId="{0AB74774-780F-FF66-5E0B-AF24B0C30E40}"/>
          </ac:graphicFrameMkLst>
        </pc:graphicFrameChg>
      </pc:sldChg>
      <pc:sldChg chg="modSp mod">
        <pc:chgData name="Atsushi Inoue" userId="76aab364ff156e82" providerId="LiveId" clId="{E4F5200D-82A2-4AB3-8158-612613C6CBA2}" dt="2023-05-29T06:21:03.065" v="617" actId="27918"/>
        <pc:sldMkLst>
          <pc:docMk/>
          <pc:sldMk cId="853422162" sldId="260"/>
        </pc:sldMkLst>
        <pc:spChg chg="mod">
          <ac:chgData name="Atsushi Inoue" userId="76aab364ff156e82" providerId="LiveId" clId="{E4F5200D-82A2-4AB3-8158-612613C6CBA2}" dt="2023-05-29T05:51:31.763" v="595" actId="207"/>
          <ac:spMkLst>
            <pc:docMk/>
            <pc:sldMk cId="853422162" sldId="260"/>
            <ac:spMk id="14" creationId="{465EB0E4-9F07-D4D0-9A8D-8DB37D0137DA}"/>
          </ac:spMkLst>
        </pc:spChg>
      </pc:sldChg>
      <pc:sldChg chg="addSp delSp modSp mod">
        <pc:chgData name="Atsushi Inoue" userId="76aab364ff156e82" providerId="LiveId" clId="{E4F5200D-82A2-4AB3-8158-612613C6CBA2}" dt="2023-05-29T06:24:27.550" v="658" actId="1076"/>
        <pc:sldMkLst>
          <pc:docMk/>
          <pc:sldMk cId="1555186598" sldId="262"/>
        </pc:sldMkLst>
        <pc:spChg chg="mod">
          <ac:chgData name="Atsushi Inoue" userId="76aab364ff156e82" providerId="LiveId" clId="{E4F5200D-82A2-4AB3-8158-612613C6CBA2}" dt="2023-05-29T06:22:42.214" v="649" actId="1076"/>
          <ac:spMkLst>
            <pc:docMk/>
            <pc:sldMk cId="1555186598" sldId="262"/>
            <ac:spMk id="6" creationId="{C643FF9E-DF07-A3E0-A478-344018876C11}"/>
          </ac:spMkLst>
        </pc:spChg>
        <pc:spChg chg="mod">
          <ac:chgData name="Atsushi Inoue" userId="76aab364ff156e82" providerId="LiveId" clId="{E4F5200D-82A2-4AB3-8158-612613C6CBA2}" dt="2023-05-29T06:21:53.275" v="643" actId="20577"/>
          <ac:spMkLst>
            <pc:docMk/>
            <pc:sldMk cId="1555186598" sldId="262"/>
            <ac:spMk id="8" creationId="{F7809A70-DAC8-30B8-275E-E484C5CD476A}"/>
          </ac:spMkLst>
        </pc:spChg>
        <pc:spChg chg="mod">
          <ac:chgData name="Atsushi Inoue" userId="76aab364ff156e82" providerId="LiveId" clId="{E4F5200D-82A2-4AB3-8158-612613C6CBA2}" dt="2023-05-29T06:23:01.856" v="652" actId="1076"/>
          <ac:spMkLst>
            <pc:docMk/>
            <pc:sldMk cId="1555186598" sldId="262"/>
            <ac:spMk id="12" creationId="{549F9A76-106D-814D-2C37-B56895DDAEEB}"/>
          </ac:spMkLst>
        </pc:spChg>
        <pc:spChg chg="mod">
          <ac:chgData name="Atsushi Inoue" userId="76aab364ff156e82" providerId="LiveId" clId="{E4F5200D-82A2-4AB3-8158-612613C6CBA2}" dt="2023-05-29T06:22:46.830" v="650" actId="1076"/>
          <ac:spMkLst>
            <pc:docMk/>
            <pc:sldMk cId="1555186598" sldId="262"/>
            <ac:spMk id="13" creationId="{5396FA72-73E9-6500-4DBB-21FFFE28D8D4}"/>
          </ac:spMkLst>
        </pc:spChg>
        <pc:picChg chg="mod">
          <ac:chgData name="Atsushi Inoue" userId="76aab364ff156e82" providerId="LiveId" clId="{E4F5200D-82A2-4AB3-8158-612613C6CBA2}" dt="2023-05-29T06:22:42.214" v="649" actId="1076"/>
          <ac:picMkLst>
            <pc:docMk/>
            <pc:sldMk cId="1555186598" sldId="262"/>
            <ac:picMk id="5" creationId="{64307AAD-09AD-51D5-333D-E93FBA9301FA}"/>
          </ac:picMkLst>
        </pc:picChg>
        <pc:picChg chg="del">
          <ac:chgData name="Atsushi Inoue" userId="76aab364ff156e82" providerId="LiveId" clId="{E4F5200D-82A2-4AB3-8158-612613C6CBA2}" dt="2023-05-29T06:21:55.058" v="644" actId="478"/>
          <ac:picMkLst>
            <pc:docMk/>
            <pc:sldMk cId="1555186598" sldId="262"/>
            <ac:picMk id="7" creationId="{9FC64D92-DE56-668F-E9C7-586DD77C88BF}"/>
          </ac:picMkLst>
        </pc:picChg>
        <pc:picChg chg="mod">
          <ac:chgData name="Atsushi Inoue" userId="76aab364ff156e82" providerId="LiveId" clId="{E4F5200D-82A2-4AB3-8158-612613C6CBA2}" dt="2023-05-29T06:23:05.248" v="653" actId="1076"/>
          <ac:picMkLst>
            <pc:docMk/>
            <pc:sldMk cId="1555186598" sldId="262"/>
            <ac:picMk id="9" creationId="{554C7BD3-8A42-CBBA-D5E9-A8AA03BD11BD}"/>
          </ac:picMkLst>
        </pc:picChg>
        <pc:picChg chg="del">
          <ac:chgData name="Atsushi Inoue" userId="76aab364ff156e82" providerId="LiveId" clId="{E4F5200D-82A2-4AB3-8158-612613C6CBA2}" dt="2023-05-29T06:23:08.420" v="654" actId="478"/>
          <ac:picMkLst>
            <pc:docMk/>
            <pc:sldMk cId="1555186598" sldId="262"/>
            <ac:picMk id="10" creationId="{F50B5B32-2ABC-013F-E7AE-858A08E03304}"/>
          </ac:picMkLst>
        </pc:picChg>
        <pc:picChg chg="add mod">
          <ac:chgData name="Atsushi Inoue" userId="76aab364ff156e82" providerId="LiveId" clId="{E4F5200D-82A2-4AB3-8158-612613C6CBA2}" dt="2023-05-29T06:22:31.016" v="648" actId="14100"/>
          <ac:picMkLst>
            <pc:docMk/>
            <pc:sldMk cId="1555186598" sldId="262"/>
            <ac:picMk id="23" creationId="{62F4E873-24C1-4E7F-8998-6F82CC1B091D}"/>
          </ac:picMkLst>
        </pc:picChg>
        <pc:picChg chg="add mod">
          <ac:chgData name="Atsushi Inoue" userId="76aab364ff156e82" providerId="LiveId" clId="{E4F5200D-82A2-4AB3-8158-612613C6CBA2}" dt="2023-05-29T06:24:27.550" v="658" actId="1076"/>
          <ac:picMkLst>
            <pc:docMk/>
            <pc:sldMk cId="1555186598" sldId="262"/>
            <ac:picMk id="25" creationId="{BC77205E-1916-7D8A-2928-75A4EE1D540E}"/>
          </ac:picMkLst>
        </pc:picChg>
      </pc:sldChg>
      <pc:sldChg chg="addSp delSp modSp mod">
        <pc:chgData name="Atsushi Inoue" userId="76aab364ff156e82" providerId="LiveId" clId="{E4F5200D-82A2-4AB3-8158-612613C6CBA2}" dt="2023-05-30T04:34:56.423" v="1224" actId="20577"/>
        <pc:sldMkLst>
          <pc:docMk/>
          <pc:sldMk cId="2948086571" sldId="263"/>
        </pc:sldMkLst>
        <pc:spChg chg="add del">
          <ac:chgData name="Atsushi Inoue" userId="76aab364ff156e82" providerId="LiveId" clId="{E4F5200D-82A2-4AB3-8158-612613C6CBA2}" dt="2023-05-29T06:25:27.426" v="699" actId="11529"/>
          <ac:spMkLst>
            <pc:docMk/>
            <pc:sldMk cId="2948086571" sldId="263"/>
            <ac:spMk id="3" creationId="{8F16CA02-6204-F1B0-9786-697B434FF057}"/>
          </ac:spMkLst>
        </pc:spChg>
        <pc:spChg chg="add mod">
          <ac:chgData name="Atsushi Inoue" userId="76aab364ff156e82" providerId="LiveId" clId="{E4F5200D-82A2-4AB3-8158-612613C6CBA2}" dt="2023-05-29T06:26:08.195" v="732" actId="207"/>
          <ac:spMkLst>
            <pc:docMk/>
            <pc:sldMk cId="2948086571" sldId="263"/>
            <ac:spMk id="6" creationId="{D8B4EEE9-7EC5-A544-6ADB-64D950ED24A7}"/>
          </ac:spMkLst>
        </pc:spChg>
        <pc:spChg chg="mod">
          <ac:chgData name="Atsushi Inoue" userId="76aab364ff156e82" providerId="LiveId" clId="{E4F5200D-82A2-4AB3-8158-612613C6CBA2}" dt="2023-05-30T04:34:56.423" v="1224" actId="20577"/>
          <ac:spMkLst>
            <pc:docMk/>
            <pc:sldMk cId="2948086571" sldId="263"/>
            <ac:spMk id="8" creationId="{A8F9E7CD-F28B-8A87-771C-6EFD4F6DE3E3}"/>
          </ac:spMkLst>
        </pc:spChg>
        <pc:spChg chg="add mod">
          <ac:chgData name="Atsushi Inoue" userId="76aab364ff156e82" providerId="LiveId" clId="{E4F5200D-82A2-4AB3-8158-612613C6CBA2}" dt="2023-05-29T06:26:22.348" v="758" actId="20577"/>
          <ac:spMkLst>
            <pc:docMk/>
            <pc:sldMk cId="2948086571" sldId="263"/>
            <ac:spMk id="9" creationId="{2FB49F2C-789B-44B2-3CCE-9A439241B9BF}"/>
          </ac:spMkLst>
        </pc:spChg>
        <pc:picChg chg="del">
          <ac:chgData name="Atsushi Inoue" userId="76aab364ff156e82" providerId="LiveId" clId="{E4F5200D-82A2-4AB3-8158-612613C6CBA2}" dt="2023-05-29T06:25:18.460" v="697" actId="478"/>
          <ac:picMkLst>
            <pc:docMk/>
            <pc:sldMk cId="2948086571" sldId="263"/>
            <ac:picMk id="4" creationId="{43822376-480D-67A6-4129-6D08F09724D7}"/>
          </ac:picMkLst>
        </pc:picChg>
        <pc:picChg chg="del">
          <ac:chgData name="Atsushi Inoue" userId="76aab364ff156e82" providerId="LiveId" clId="{E4F5200D-82A2-4AB3-8158-612613C6CBA2}" dt="2023-05-29T06:26:09.846" v="733" actId="478"/>
          <ac:picMkLst>
            <pc:docMk/>
            <pc:sldMk cId="2948086571" sldId="263"/>
            <ac:picMk id="7" creationId="{F4063782-7B4C-316C-326A-111F27FB220E}"/>
          </ac:picMkLst>
        </pc:picChg>
      </pc:sldChg>
      <pc:sldChg chg="modSp mod">
        <pc:chgData name="Atsushi Inoue" userId="76aab364ff156e82" providerId="LiveId" clId="{E4F5200D-82A2-4AB3-8158-612613C6CBA2}" dt="2023-05-30T04:23:08.736" v="863" actId="20577"/>
        <pc:sldMkLst>
          <pc:docMk/>
          <pc:sldMk cId="1406935080" sldId="264"/>
        </pc:sldMkLst>
        <pc:spChg chg="mod">
          <ac:chgData name="Atsushi Inoue" userId="76aab364ff156e82" providerId="LiveId" clId="{E4F5200D-82A2-4AB3-8158-612613C6CBA2}" dt="2023-05-29T06:24:42.708" v="672" actId="20577"/>
          <ac:spMkLst>
            <pc:docMk/>
            <pc:sldMk cId="1406935080" sldId="264"/>
            <ac:spMk id="4" creationId="{FAADE581-8508-3657-5083-1C7D0866AB95}"/>
          </ac:spMkLst>
        </pc:spChg>
        <pc:spChg chg="mod">
          <ac:chgData name="Atsushi Inoue" userId="76aab364ff156e82" providerId="LiveId" clId="{E4F5200D-82A2-4AB3-8158-612613C6CBA2}" dt="2023-05-30T04:23:08.736" v="863" actId="20577"/>
          <ac:spMkLst>
            <pc:docMk/>
            <pc:sldMk cId="1406935080" sldId="264"/>
            <ac:spMk id="6" creationId="{B5AAA4E8-9E3A-07DB-B5F3-69553F510CB4}"/>
          </ac:spMkLst>
        </pc:spChg>
        <pc:spChg chg="mod">
          <ac:chgData name="Atsushi Inoue" userId="76aab364ff156e82" providerId="LiveId" clId="{E4F5200D-82A2-4AB3-8158-612613C6CBA2}" dt="2023-05-29T06:24:59.383" v="696" actId="113"/>
          <ac:spMkLst>
            <pc:docMk/>
            <pc:sldMk cId="1406935080" sldId="264"/>
            <ac:spMk id="7" creationId="{1DFC5E6C-9E22-F43E-5744-38C41425AD64}"/>
          </ac:spMkLst>
        </pc:spChg>
      </pc:sldChg>
      <pc:sldChg chg="addSp delSp modSp mod">
        <pc:chgData name="Atsushi Inoue" userId="76aab364ff156e82" providerId="LiveId" clId="{E4F5200D-82A2-4AB3-8158-612613C6CBA2}" dt="2023-05-30T04:35:27.454" v="1339" actId="20577"/>
        <pc:sldMkLst>
          <pc:docMk/>
          <pc:sldMk cId="2988018845" sldId="265"/>
        </pc:sldMkLst>
        <pc:spChg chg="add mod">
          <ac:chgData name="Atsushi Inoue" userId="76aab364ff156e82" providerId="LiveId" clId="{E4F5200D-82A2-4AB3-8158-612613C6CBA2}" dt="2023-05-29T06:28:00.256" v="818" actId="20577"/>
          <ac:spMkLst>
            <pc:docMk/>
            <pc:sldMk cId="2988018845" sldId="265"/>
            <ac:spMk id="3" creationId="{00279B54-5A7B-1D7E-A07F-BBF38DF33BB2}"/>
          </ac:spMkLst>
        </pc:spChg>
        <pc:spChg chg="add mod">
          <ac:chgData name="Atsushi Inoue" userId="76aab364ff156e82" providerId="LiveId" clId="{E4F5200D-82A2-4AB3-8158-612613C6CBA2}" dt="2023-05-29T06:28:10.746" v="822" actId="1076"/>
          <ac:spMkLst>
            <pc:docMk/>
            <pc:sldMk cId="2988018845" sldId="265"/>
            <ac:spMk id="4" creationId="{E86D262C-A5C3-7BBB-16D5-C485F3021A33}"/>
          </ac:spMkLst>
        </pc:spChg>
        <pc:spChg chg="mod">
          <ac:chgData name="Atsushi Inoue" userId="76aab364ff156e82" providerId="LiveId" clId="{E4F5200D-82A2-4AB3-8158-612613C6CBA2}" dt="2023-05-30T04:24:42.576" v="873" actId="1076"/>
          <ac:spMkLst>
            <pc:docMk/>
            <pc:sldMk cId="2988018845" sldId="265"/>
            <ac:spMk id="18" creationId="{8D88B747-E1B6-2A63-233A-02AEDB814E4C}"/>
          </ac:spMkLst>
        </pc:spChg>
        <pc:spChg chg="mod">
          <ac:chgData name="Atsushi Inoue" userId="76aab364ff156e82" providerId="LiveId" clId="{E4F5200D-82A2-4AB3-8158-612613C6CBA2}" dt="2023-05-30T04:24:38.484" v="871" actId="1076"/>
          <ac:spMkLst>
            <pc:docMk/>
            <pc:sldMk cId="2988018845" sldId="265"/>
            <ac:spMk id="19" creationId="{22463377-EB77-ABB6-CAD2-3C9BA7F5B974}"/>
          </ac:spMkLst>
        </pc:spChg>
        <pc:spChg chg="mod">
          <ac:chgData name="Atsushi Inoue" userId="76aab364ff156e82" providerId="LiveId" clId="{E4F5200D-82A2-4AB3-8158-612613C6CBA2}" dt="2023-05-30T04:24:53.066" v="877" actId="14100"/>
          <ac:spMkLst>
            <pc:docMk/>
            <pc:sldMk cId="2988018845" sldId="265"/>
            <ac:spMk id="26" creationId="{65FB8929-8EA6-FABE-D60B-15824BEE9D77}"/>
          </ac:spMkLst>
        </pc:spChg>
        <pc:spChg chg="mod">
          <ac:chgData name="Atsushi Inoue" userId="76aab364ff156e82" providerId="LiveId" clId="{E4F5200D-82A2-4AB3-8158-612613C6CBA2}" dt="2023-05-29T06:28:33.056" v="846" actId="115"/>
          <ac:spMkLst>
            <pc:docMk/>
            <pc:sldMk cId="2988018845" sldId="265"/>
            <ac:spMk id="27" creationId="{5BF83931-B347-4975-E792-01007E3E9C83}"/>
          </ac:spMkLst>
        </pc:spChg>
        <pc:spChg chg="mod">
          <ac:chgData name="Atsushi Inoue" userId="76aab364ff156e82" providerId="LiveId" clId="{E4F5200D-82A2-4AB3-8158-612613C6CBA2}" dt="2023-05-30T04:35:27.454" v="1339" actId="20577"/>
          <ac:spMkLst>
            <pc:docMk/>
            <pc:sldMk cId="2988018845" sldId="265"/>
            <ac:spMk id="28" creationId="{B16AAF9F-AF9C-32E5-8A85-9B0982559420}"/>
          </ac:spMkLst>
        </pc:spChg>
        <pc:spChg chg="mod">
          <ac:chgData name="Atsushi Inoue" userId="76aab364ff156e82" providerId="LiveId" clId="{E4F5200D-82A2-4AB3-8158-612613C6CBA2}" dt="2023-05-30T04:24:40.434" v="872" actId="14100"/>
          <ac:spMkLst>
            <pc:docMk/>
            <pc:sldMk cId="2988018845" sldId="265"/>
            <ac:spMk id="30" creationId="{B2271052-43BA-ED2C-04E4-9104D7B5DD68}"/>
          </ac:spMkLst>
        </pc:spChg>
        <pc:picChg chg="add mod ord">
          <ac:chgData name="Atsushi Inoue" userId="76aab364ff156e82" providerId="LiveId" clId="{E4F5200D-82A2-4AB3-8158-612613C6CBA2}" dt="2023-05-30T04:24:45.908" v="875" actId="1076"/>
          <ac:picMkLst>
            <pc:docMk/>
            <pc:sldMk cId="2988018845" sldId="265"/>
            <ac:picMk id="6" creationId="{A9D68AF0-ADCF-2B2E-D8B6-FECE90303B44}"/>
          </ac:picMkLst>
        </pc:picChg>
        <pc:picChg chg="del">
          <ac:chgData name="Atsushi Inoue" userId="76aab364ff156e82" providerId="LiveId" clId="{E4F5200D-82A2-4AB3-8158-612613C6CBA2}" dt="2023-05-30T04:23:22.483" v="864" actId="478"/>
          <ac:picMkLst>
            <pc:docMk/>
            <pc:sldMk cId="2988018845" sldId="265"/>
            <ac:picMk id="17" creationId="{DBA063C6-A150-A3AF-E04A-2A662036AD07}"/>
          </ac:picMkLst>
        </pc:picChg>
        <pc:picChg chg="del">
          <ac:chgData name="Atsushi Inoue" userId="76aab364ff156e82" providerId="LiveId" clId="{E4F5200D-82A2-4AB3-8158-612613C6CBA2}" dt="2023-05-29T06:28:02.315" v="819" actId="478"/>
          <ac:picMkLst>
            <pc:docMk/>
            <pc:sldMk cId="2988018845" sldId="265"/>
            <ac:picMk id="20" creationId="{9BADEE07-D2AC-3156-E117-C293FEC78509}"/>
          </ac:picMkLst>
        </pc:picChg>
        <pc:picChg chg="del">
          <ac:chgData name="Atsushi Inoue" userId="76aab364ff156e82" providerId="LiveId" clId="{E4F5200D-82A2-4AB3-8158-612613C6CBA2}" dt="2023-05-29T06:28:02.961" v="820" actId="478"/>
          <ac:picMkLst>
            <pc:docMk/>
            <pc:sldMk cId="2988018845" sldId="265"/>
            <ac:picMk id="21" creationId="{EEE9FFE6-4322-F2D9-DF14-9F032EB77A88}"/>
          </ac:picMkLst>
        </pc:picChg>
        <pc:picChg chg="del">
          <ac:chgData name="Atsushi Inoue" userId="76aab364ff156e82" providerId="LiveId" clId="{E4F5200D-82A2-4AB3-8158-612613C6CBA2}" dt="2023-05-29T06:27:36.067" v="784" actId="478"/>
          <ac:picMkLst>
            <pc:docMk/>
            <pc:sldMk cId="2988018845" sldId="265"/>
            <ac:picMk id="22" creationId="{DC842A3A-A0B4-3346-4DDE-437DD1312ECA}"/>
          </ac:picMkLst>
        </pc:picChg>
      </pc:sldChg>
      <pc:sldChg chg="modSp mod">
        <pc:chgData name="Atsushi Inoue" userId="76aab364ff156e82" providerId="LiveId" clId="{E4F5200D-82A2-4AB3-8158-612613C6CBA2}" dt="2023-05-30T04:25:47.168" v="942" actId="20577"/>
        <pc:sldMkLst>
          <pc:docMk/>
          <pc:sldMk cId="801877720" sldId="266"/>
        </pc:sldMkLst>
        <pc:graphicFrameChg chg="modGraphic">
          <ac:chgData name="Atsushi Inoue" userId="76aab364ff156e82" providerId="LiveId" clId="{E4F5200D-82A2-4AB3-8158-612613C6CBA2}" dt="2023-05-30T04:25:12.972" v="887" actId="20577"/>
          <ac:graphicFrameMkLst>
            <pc:docMk/>
            <pc:sldMk cId="801877720" sldId="266"/>
            <ac:graphicFrameMk id="4" creationId="{FB1D1A29-F97B-0F78-1076-F92138066D32}"/>
          </ac:graphicFrameMkLst>
        </pc:graphicFrameChg>
        <pc:graphicFrameChg chg="modGraphic">
          <ac:chgData name="Atsushi Inoue" userId="76aab364ff156e82" providerId="LiveId" clId="{E4F5200D-82A2-4AB3-8158-612613C6CBA2}" dt="2023-05-30T04:25:47.168" v="942" actId="20577"/>
          <ac:graphicFrameMkLst>
            <pc:docMk/>
            <pc:sldMk cId="801877720" sldId="266"/>
            <ac:graphicFrameMk id="8" creationId="{FF8CA453-7F5E-8E42-C11A-66658F1C60A7}"/>
          </ac:graphicFrameMkLst>
        </pc:graphicFrameChg>
      </pc:sldChg>
      <pc:sldChg chg="modSp mod">
        <pc:chgData name="Atsushi Inoue" userId="76aab364ff156e82" providerId="LiveId" clId="{E4F5200D-82A2-4AB3-8158-612613C6CBA2}" dt="2023-05-30T04:30:39.210" v="1149" actId="20577"/>
        <pc:sldMkLst>
          <pc:docMk/>
          <pc:sldMk cId="2089157391" sldId="267"/>
        </pc:sldMkLst>
        <pc:graphicFrameChg chg="modGraphic">
          <ac:chgData name="Atsushi Inoue" userId="76aab364ff156e82" providerId="LiveId" clId="{E4F5200D-82A2-4AB3-8158-612613C6CBA2}" dt="2023-05-30T04:30:39.210" v="1149" actId="20577"/>
          <ac:graphicFrameMkLst>
            <pc:docMk/>
            <pc:sldMk cId="2089157391" sldId="267"/>
            <ac:graphicFrameMk id="4" creationId="{11143962-206C-B214-E001-6D78184CEC34}"/>
          </ac:graphicFrameMkLst>
        </pc:graphicFrameChg>
      </pc:sldChg>
      <pc:sldChg chg="del">
        <pc:chgData name="Atsushi Inoue" userId="76aab364ff156e82" providerId="LiveId" clId="{E4F5200D-82A2-4AB3-8158-612613C6CBA2}" dt="2023-05-29T06:27:05.211" v="783" actId="47"/>
        <pc:sldMkLst>
          <pc:docMk/>
          <pc:sldMk cId="4149892672" sldId="269"/>
        </pc:sldMkLst>
      </pc:sldChg>
      <pc:sldChg chg="addSp delSp modSp mod">
        <pc:chgData name="Atsushi Inoue" userId="76aab364ff156e82" providerId="LiveId" clId="{E4F5200D-82A2-4AB3-8158-612613C6CBA2}" dt="2023-05-30T05:11:19.019" v="1416" actId="14100"/>
        <pc:sldMkLst>
          <pc:docMk/>
          <pc:sldMk cId="3381782200" sldId="272"/>
        </pc:sldMkLst>
        <pc:graphicFrameChg chg="add del mod">
          <ac:chgData name="Atsushi Inoue" userId="76aab364ff156e82" providerId="LiveId" clId="{E4F5200D-82A2-4AB3-8158-612613C6CBA2}" dt="2023-05-30T04:32:37.907" v="1156" actId="478"/>
          <ac:graphicFrameMkLst>
            <pc:docMk/>
            <pc:sldMk cId="3381782200" sldId="272"/>
            <ac:graphicFrameMk id="4" creationId="{1143D36C-3F6F-9AE6-565D-DC402D3EBF5E}"/>
          </ac:graphicFrameMkLst>
        </pc:graphicFrameChg>
        <pc:graphicFrameChg chg="del mod">
          <ac:chgData name="Atsushi Inoue" userId="76aab364ff156e82" providerId="LiveId" clId="{E4F5200D-82A2-4AB3-8158-612613C6CBA2}" dt="2023-05-30T05:10:42.018" v="1411" actId="478"/>
          <ac:graphicFrameMkLst>
            <pc:docMk/>
            <pc:sldMk cId="3381782200" sldId="272"/>
            <ac:graphicFrameMk id="5" creationId="{A049402E-6343-A73B-A102-FEAF3FE482EA}"/>
          </ac:graphicFrameMkLst>
        </pc:graphicFrameChg>
        <pc:graphicFrameChg chg="del">
          <ac:chgData name="Atsushi Inoue" userId="76aab364ff156e82" providerId="LiveId" clId="{E4F5200D-82A2-4AB3-8158-612613C6CBA2}" dt="2023-05-30T04:30:46.526" v="1150" actId="478"/>
          <ac:graphicFrameMkLst>
            <pc:docMk/>
            <pc:sldMk cId="3381782200" sldId="272"/>
            <ac:graphicFrameMk id="7" creationId="{8935C998-5E47-607F-083C-E37BEBF0AAF7}"/>
          </ac:graphicFrameMkLst>
        </pc:graphicFrameChg>
        <pc:picChg chg="add mod">
          <ac:chgData name="Atsushi Inoue" userId="76aab364ff156e82" providerId="LiveId" clId="{E4F5200D-82A2-4AB3-8158-612613C6CBA2}" dt="2023-05-30T05:11:19.019" v="1416" actId="14100"/>
          <ac:picMkLst>
            <pc:docMk/>
            <pc:sldMk cId="3381782200" sldId="272"/>
            <ac:picMk id="4" creationId="{ADC1B26A-A7CD-6D16-9BB6-B5254AA88915}"/>
          </ac:picMkLst>
        </pc:picChg>
      </pc:sldChg>
      <pc:sldChg chg="delSp modSp mod">
        <pc:chgData name="Atsushi Inoue" userId="76aab364ff156e82" providerId="LiveId" clId="{E4F5200D-82A2-4AB3-8158-612613C6CBA2}" dt="2023-05-30T04:33:48.090" v="1168" actId="20577"/>
        <pc:sldMkLst>
          <pc:docMk/>
          <pc:sldMk cId="2752332579" sldId="273"/>
        </pc:sldMkLst>
        <pc:spChg chg="del">
          <ac:chgData name="Atsushi Inoue" userId="76aab364ff156e82" providerId="LiveId" clId="{E4F5200D-82A2-4AB3-8158-612613C6CBA2}" dt="2023-05-30T04:33:41.896" v="1162" actId="478"/>
          <ac:spMkLst>
            <pc:docMk/>
            <pc:sldMk cId="2752332579" sldId="273"/>
            <ac:spMk id="8" creationId="{5C33B1A9-E44B-772B-89A5-F0D3D8CD974D}"/>
          </ac:spMkLst>
        </pc:spChg>
        <pc:graphicFrameChg chg="modGraphic">
          <ac:chgData name="Atsushi Inoue" userId="76aab364ff156e82" providerId="LiveId" clId="{E4F5200D-82A2-4AB3-8158-612613C6CBA2}" dt="2023-05-30T04:33:48.090" v="1168" actId="20577"/>
          <ac:graphicFrameMkLst>
            <pc:docMk/>
            <pc:sldMk cId="2752332579" sldId="273"/>
            <ac:graphicFrameMk id="4" creationId="{E1F83F76-AF5A-C656-89CF-4196CA9F3974}"/>
          </ac:graphicFrameMkLst>
        </pc:graphicFrameChg>
      </pc:sldChg>
      <pc:sldMasterChg chg="modSldLayout">
        <pc:chgData name="Atsushi Inoue" userId="76aab364ff156e82" providerId="LiveId" clId="{E4F5200D-82A2-4AB3-8158-612613C6CBA2}" dt="2023-05-30T05:00:27.562" v="1410" actId="20577"/>
        <pc:sldMasterMkLst>
          <pc:docMk/>
          <pc:sldMasterMk cId="462444945" sldId="2147483648"/>
        </pc:sldMasterMkLst>
        <pc:sldLayoutChg chg="addSp delSp modSp mod">
          <pc:chgData name="Atsushi Inoue" userId="76aab364ff156e82" providerId="LiveId" clId="{E4F5200D-82A2-4AB3-8158-612613C6CBA2}" dt="2023-05-30T05:00:27.562" v="1410" actId="20577"/>
          <pc:sldLayoutMkLst>
            <pc:docMk/>
            <pc:sldMasterMk cId="462444945" sldId="2147483648"/>
            <pc:sldLayoutMk cId="723861755" sldId="2147483650"/>
          </pc:sldLayoutMkLst>
          <pc:spChg chg="add mod">
            <ac:chgData name="Atsushi Inoue" userId="76aab364ff156e82" providerId="LiveId" clId="{E4F5200D-82A2-4AB3-8158-612613C6CBA2}" dt="2023-05-30T05:00:27.562" v="1410" actId="20577"/>
            <ac:spMkLst>
              <pc:docMk/>
              <pc:sldMasterMk cId="462444945" sldId="2147483648"/>
              <pc:sldLayoutMk cId="723861755" sldId="2147483650"/>
              <ac:spMk id="2" creationId="{F65163AF-34E5-43D5-0280-14BDFF058D2D}"/>
            </ac:spMkLst>
          </pc:spChg>
          <pc:picChg chg="del">
            <ac:chgData name="Atsushi Inoue" userId="76aab364ff156e82" providerId="LiveId" clId="{E4F5200D-82A2-4AB3-8158-612613C6CBA2}" dt="2023-05-30T04:37:37.825" v="1385" actId="478"/>
            <ac:picMkLst>
              <pc:docMk/>
              <pc:sldMasterMk cId="462444945" sldId="2147483648"/>
              <pc:sldLayoutMk cId="723861755" sldId="2147483650"/>
              <ac:picMk id="3" creationId="{EAADADC9-D87E-D7D0-3747-711DCF0CF8C1}"/>
            </ac:picMkLst>
          </pc:picChg>
        </pc:sldLayoutChg>
      </pc:sldMasterChg>
    </pc:docChg>
  </pc:docChgLst>
  <pc:docChgLst>
    <pc:chgData name="Inoue Atsushi" userId="76aab364ff156e82" providerId="LiveId" clId="{950990A7-E160-46F1-973F-64E333207B0E}"/>
    <pc:docChg chg="undo custSel addSld delSld modSld sldOrd addMainMaster delMainMaster modMainMaster">
      <pc:chgData name="Inoue Atsushi" userId="76aab364ff156e82" providerId="LiveId" clId="{950990A7-E160-46F1-973F-64E333207B0E}" dt="2023-01-20T02:25:53.954" v="7469" actId="1076"/>
      <pc:docMkLst>
        <pc:docMk/>
      </pc:docMkLst>
      <pc:sldChg chg="addSp delSp modSp new mod setBg">
        <pc:chgData name="Inoue Atsushi" userId="76aab364ff156e82" providerId="LiveId" clId="{950990A7-E160-46F1-973F-64E333207B0E}" dt="2023-01-18T02:12:40.502" v="211" actId="1076"/>
        <pc:sldMkLst>
          <pc:docMk/>
          <pc:sldMk cId="768668236" sldId="256"/>
        </pc:sldMkLst>
        <pc:spChg chg="del">
          <ac:chgData name="Inoue Atsushi" userId="76aab364ff156e82" providerId="LiveId" clId="{950990A7-E160-46F1-973F-64E333207B0E}" dt="2023-01-18T02:06:32.514" v="106" actId="478"/>
          <ac:spMkLst>
            <pc:docMk/>
            <pc:sldMk cId="768668236" sldId="256"/>
            <ac:spMk id="2" creationId="{A519C697-7476-A176-B12F-4C88DCA6BB56}"/>
          </ac:spMkLst>
        </pc:spChg>
        <pc:spChg chg="del">
          <ac:chgData name="Inoue Atsushi" userId="76aab364ff156e82" providerId="LiveId" clId="{950990A7-E160-46F1-973F-64E333207B0E}" dt="2023-01-18T02:06:35.079" v="107" actId="478"/>
          <ac:spMkLst>
            <pc:docMk/>
            <pc:sldMk cId="768668236" sldId="256"/>
            <ac:spMk id="3" creationId="{B4C0BF7F-3EB7-FA99-7B20-1D11B845340B}"/>
          </ac:spMkLst>
        </pc:spChg>
        <pc:spChg chg="add mod">
          <ac:chgData name="Inoue Atsushi" userId="76aab364ff156e82" providerId="LiveId" clId="{950990A7-E160-46F1-973F-64E333207B0E}" dt="2023-01-18T02:12:40.502" v="211" actId="1076"/>
          <ac:spMkLst>
            <pc:docMk/>
            <pc:sldMk cId="768668236" sldId="256"/>
            <ac:spMk id="7" creationId="{887047DE-B739-F20A-BDC0-301F99B678BE}"/>
          </ac:spMkLst>
        </pc:spChg>
        <pc:spChg chg="add mod">
          <ac:chgData name="Inoue Atsushi" userId="76aab364ff156e82" providerId="LiveId" clId="{950990A7-E160-46F1-973F-64E333207B0E}" dt="2023-01-18T02:11:26.983" v="186" actId="14100"/>
          <ac:spMkLst>
            <pc:docMk/>
            <pc:sldMk cId="768668236" sldId="256"/>
            <ac:spMk id="9" creationId="{9ADB9EF2-391A-2B6A-028A-6285A0AEED91}"/>
          </ac:spMkLst>
        </pc:spChg>
        <pc:picChg chg="add del">
          <ac:chgData name="Inoue Atsushi" userId="76aab364ff156e82" providerId="LiveId" clId="{950990A7-E160-46F1-973F-64E333207B0E}" dt="2023-01-18T02:09:14.755" v="113" actId="21"/>
          <ac:picMkLst>
            <pc:docMk/>
            <pc:sldMk cId="768668236" sldId="256"/>
            <ac:picMk id="5" creationId="{07D5C1E3-72BD-B31F-97F1-E5532BC37B3C}"/>
          </ac:picMkLst>
        </pc:picChg>
        <pc:picChg chg="add del mod">
          <ac:chgData name="Inoue Atsushi" userId="76aab364ff156e82" providerId="LiveId" clId="{950990A7-E160-46F1-973F-64E333207B0E}" dt="2023-01-18T02:09:51.891" v="118" actId="478"/>
          <ac:picMkLst>
            <pc:docMk/>
            <pc:sldMk cId="768668236" sldId="256"/>
            <ac:picMk id="6" creationId="{1487DA93-3D5E-BDD9-7966-5431FC0F504F}"/>
          </ac:picMkLst>
        </pc:picChg>
        <pc:picChg chg="add del mod">
          <ac:chgData name="Inoue Atsushi" userId="76aab364ff156e82" providerId="LiveId" clId="{950990A7-E160-46F1-973F-64E333207B0E}" dt="2023-01-18T02:11:08.919" v="139"/>
          <ac:picMkLst>
            <pc:docMk/>
            <pc:sldMk cId="768668236" sldId="256"/>
            <ac:picMk id="8" creationId="{CF2A2A51-117D-89B0-7A65-35C1987DB737}"/>
          </ac:picMkLst>
        </pc:picChg>
      </pc:sldChg>
      <pc:sldChg chg="addSp delSp modSp new mod">
        <pc:chgData name="Inoue Atsushi" userId="76aab364ff156e82" providerId="LiveId" clId="{950990A7-E160-46F1-973F-64E333207B0E}" dt="2023-01-18T05:06:49.250" v="2540" actId="113"/>
        <pc:sldMkLst>
          <pc:docMk/>
          <pc:sldMk cId="41296328" sldId="257"/>
        </pc:sldMkLst>
        <pc:spChg chg="add mod">
          <ac:chgData name="Inoue Atsushi" userId="76aab364ff156e82" providerId="LiveId" clId="{950990A7-E160-46F1-973F-64E333207B0E}" dt="2023-01-18T02:20:17.614" v="342" actId="207"/>
          <ac:spMkLst>
            <pc:docMk/>
            <pc:sldMk cId="41296328" sldId="257"/>
            <ac:spMk id="4" creationId="{60A9C029-D3F1-25DD-BE2D-C8AF9B3C9598}"/>
          </ac:spMkLst>
        </pc:spChg>
        <pc:graphicFrameChg chg="add mod modGraphic">
          <ac:chgData name="Inoue Atsushi" userId="76aab364ff156e82" providerId="LiveId" clId="{950990A7-E160-46F1-973F-64E333207B0E}" dt="2023-01-18T05:06:49.250" v="2540" actId="113"/>
          <ac:graphicFrameMkLst>
            <pc:docMk/>
            <pc:sldMk cId="41296328" sldId="257"/>
            <ac:graphicFrameMk id="5" creationId="{0ED84226-8F44-D6AC-4A9D-7BB173AF9A1F}"/>
          </ac:graphicFrameMkLst>
        </pc:graphicFrameChg>
        <pc:picChg chg="add del">
          <ac:chgData name="Inoue Atsushi" userId="76aab364ff156e82" providerId="LiveId" clId="{950990A7-E160-46F1-973F-64E333207B0E}" dt="2023-01-18T02:09:33.534" v="115" actId="21"/>
          <ac:picMkLst>
            <pc:docMk/>
            <pc:sldMk cId="41296328" sldId="257"/>
            <ac:picMk id="2" creationId="{5A9521CC-CAAE-D5CF-1240-0925F8002B19}"/>
          </ac:picMkLst>
        </pc:picChg>
        <pc:picChg chg="add del mod">
          <ac:chgData name="Inoue Atsushi" userId="76aab364ff156e82" providerId="LiveId" clId="{950990A7-E160-46F1-973F-64E333207B0E}" dt="2023-01-18T02:17:22.981" v="246" actId="478"/>
          <ac:picMkLst>
            <pc:docMk/>
            <pc:sldMk cId="41296328" sldId="257"/>
            <ac:picMk id="7" creationId="{EE8FD7D6-62EB-9007-0970-4806CA827937}"/>
          </ac:picMkLst>
        </pc:picChg>
      </pc:sldChg>
      <pc:sldChg chg="new del">
        <pc:chgData name="Inoue Atsushi" userId="76aab364ff156e82" providerId="LiveId" clId="{950990A7-E160-46F1-973F-64E333207B0E}" dt="2023-01-18T02:05:44.976" v="101" actId="47"/>
        <pc:sldMkLst>
          <pc:docMk/>
          <pc:sldMk cId="870922299" sldId="257"/>
        </pc:sldMkLst>
      </pc:sldChg>
      <pc:sldChg chg="new del">
        <pc:chgData name="Inoue Atsushi" userId="76aab364ff156e82" providerId="LiveId" clId="{950990A7-E160-46F1-973F-64E333207B0E}" dt="2023-01-18T02:05:45.565" v="102" actId="47"/>
        <pc:sldMkLst>
          <pc:docMk/>
          <pc:sldMk cId="1786599934" sldId="258"/>
        </pc:sldMkLst>
      </pc:sldChg>
      <pc:sldChg chg="addSp delSp modSp new mod">
        <pc:chgData name="Inoue Atsushi" userId="76aab364ff156e82" providerId="LiveId" clId="{950990A7-E160-46F1-973F-64E333207B0E}" dt="2023-01-18T02:32:58.053" v="585" actId="1076"/>
        <pc:sldMkLst>
          <pc:docMk/>
          <pc:sldMk cId="3876128784" sldId="258"/>
        </pc:sldMkLst>
        <pc:spChg chg="add mod">
          <ac:chgData name="Inoue Atsushi" userId="76aab364ff156e82" providerId="LiveId" clId="{950990A7-E160-46F1-973F-64E333207B0E}" dt="2023-01-18T02:32:58.053" v="585" actId="1076"/>
          <ac:spMkLst>
            <pc:docMk/>
            <pc:sldMk cId="3876128784" sldId="258"/>
            <ac:spMk id="3" creationId="{0CDACA72-9868-6653-2E54-B38FB8ACA580}"/>
          </ac:spMkLst>
        </pc:spChg>
        <pc:spChg chg="add mod">
          <ac:chgData name="Inoue Atsushi" userId="76aab364ff156e82" providerId="LiveId" clId="{950990A7-E160-46F1-973F-64E333207B0E}" dt="2023-01-18T02:26:38.468" v="479" actId="1076"/>
          <ac:spMkLst>
            <pc:docMk/>
            <pc:sldMk cId="3876128784" sldId="258"/>
            <ac:spMk id="4" creationId="{DE8210C6-0FF5-DCFD-EB33-4688EB947B67}"/>
          </ac:spMkLst>
        </pc:spChg>
        <pc:spChg chg="add mod">
          <ac:chgData name="Inoue Atsushi" userId="76aab364ff156e82" providerId="LiveId" clId="{950990A7-E160-46F1-973F-64E333207B0E}" dt="2023-01-18T02:32:47.900" v="583" actId="207"/>
          <ac:spMkLst>
            <pc:docMk/>
            <pc:sldMk cId="3876128784" sldId="258"/>
            <ac:spMk id="6" creationId="{EBF97BF2-DE21-6B19-CD01-21B7592F82DF}"/>
          </ac:spMkLst>
        </pc:spChg>
        <pc:graphicFrameChg chg="add mod modGraphic">
          <ac:chgData name="Inoue Atsushi" userId="76aab364ff156e82" providerId="LiveId" clId="{950990A7-E160-46F1-973F-64E333207B0E}" dt="2023-01-18T02:32:44.986" v="582" actId="207"/>
          <ac:graphicFrameMkLst>
            <pc:docMk/>
            <pc:sldMk cId="3876128784" sldId="258"/>
            <ac:graphicFrameMk id="5" creationId="{D617677A-8A84-4669-C1AD-31B32E8AD12C}"/>
          </ac:graphicFrameMkLst>
        </pc:graphicFrameChg>
        <pc:graphicFrameChg chg="add del mod">
          <ac:chgData name="Inoue Atsushi" userId="76aab364ff156e82" providerId="LiveId" clId="{950990A7-E160-46F1-973F-64E333207B0E}" dt="2023-01-18T02:23:37.674" v="452" actId="21"/>
          <ac:graphicFrameMkLst>
            <pc:docMk/>
            <pc:sldMk cId="3876128784" sldId="258"/>
            <ac:graphicFrameMk id="7" creationId="{FCDC0948-315F-9338-6E74-508EE85D7B0F}"/>
          </ac:graphicFrameMkLst>
        </pc:graphicFrameChg>
        <pc:graphicFrameChg chg="add mod modGraphic">
          <ac:chgData name="Inoue Atsushi" userId="76aab364ff156e82" providerId="LiveId" clId="{950990A7-E160-46F1-973F-64E333207B0E}" dt="2023-01-18T02:32:51.257" v="584" actId="207"/>
          <ac:graphicFrameMkLst>
            <pc:docMk/>
            <pc:sldMk cId="3876128784" sldId="258"/>
            <ac:graphicFrameMk id="8" creationId="{0AB74774-780F-FF66-5E0B-AF24B0C30E40}"/>
          </ac:graphicFrameMkLst>
        </pc:graphicFrameChg>
      </pc:sldChg>
      <pc:sldChg chg="modSp add mod setBg">
        <pc:chgData name="Inoue Atsushi" userId="76aab364ff156e82" providerId="LiveId" clId="{950990A7-E160-46F1-973F-64E333207B0E}" dt="2023-01-18T02:31:50.850" v="581" actId="1076"/>
        <pc:sldMkLst>
          <pc:docMk/>
          <pc:sldMk cId="3565121239" sldId="259"/>
        </pc:sldMkLst>
        <pc:spChg chg="mod">
          <ac:chgData name="Inoue Atsushi" userId="76aab364ff156e82" providerId="LiveId" clId="{950990A7-E160-46F1-973F-64E333207B0E}" dt="2023-01-18T02:31:50.850" v="581" actId="1076"/>
          <ac:spMkLst>
            <pc:docMk/>
            <pc:sldMk cId="3565121239" sldId="259"/>
            <ac:spMk id="7" creationId="{887047DE-B739-F20A-BDC0-301F99B678BE}"/>
          </ac:spMkLst>
        </pc:spChg>
        <pc:spChg chg="mod">
          <ac:chgData name="Inoue Atsushi" userId="76aab364ff156e82" providerId="LiveId" clId="{950990A7-E160-46F1-973F-64E333207B0E}" dt="2023-01-18T02:29:57.662" v="518" actId="1076"/>
          <ac:spMkLst>
            <pc:docMk/>
            <pc:sldMk cId="3565121239" sldId="259"/>
            <ac:spMk id="9" creationId="{9ADB9EF2-391A-2B6A-028A-6285A0AEED91}"/>
          </ac:spMkLst>
        </pc:spChg>
      </pc:sldChg>
      <pc:sldChg chg="addSp delSp modSp new mod">
        <pc:chgData name="Inoue Atsushi" userId="76aab364ff156e82" providerId="LiveId" clId="{950990A7-E160-46F1-973F-64E333207B0E}" dt="2023-01-19T07:34:33.463" v="5143"/>
        <pc:sldMkLst>
          <pc:docMk/>
          <pc:sldMk cId="853422162" sldId="260"/>
        </pc:sldMkLst>
        <pc:spChg chg="add mod">
          <ac:chgData name="Inoue Atsushi" userId="76aab364ff156e82" providerId="LiveId" clId="{950990A7-E160-46F1-973F-64E333207B0E}" dt="2023-01-18T02:34:07.334" v="603" actId="20577"/>
          <ac:spMkLst>
            <pc:docMk/>
            <pc:sldMk cId="853422162" sldId="260"/>
            <ac:spMk id="3" creationId="{7A417A00-366C-459A-CD34-AE1D13A691DE}"/>
          </ac:spMkLst>
        </pc:spChg>
        <pc:spChg chg="add mod">
          <ac:chgData name="Inoue Atsushi" userId="76aab364ff156e82" providerId="LiveId" clId="{950990A7-E160-46F1-973F-64E333207B0E}" dt="2023-01-18T04:21:09.020" v="1371" actId="20577"/>
          <ac:spMkLst>
            <pc:docMk/>
            <pc:sldMk cId="853422162" sldId="260"/>
            <ac:spMk id="14" creationId="{465EB0E4-9F07-D4D0-9A8D-8DB37D0137DA}"/>
          </ac:spMkLst>
        </pc:spChg>
        <pc:spChg chg="add del mod">
          <ac:chgData name="Inoue Atsushi" userId="76aab364ff156e82" providerId="LiveId" clId="{950990A7-E160-46F1-973F-64E333207B0E}" dt="2023-01-18T05:08:26.140" v="2552" actId="478"/>
          <ac:spMkLst>
            <pc:docMk/>
            <pc:sldMk cId="853422162" sldId="260"/>
            <ac:spMk id="15" creationId="{96771F74-FDF0-2803-B47E-103FEDD16A06}"/>
          </ac:spMkLst>
        </pc:spChg>
        <pc:graphicFrameChg chg="add mod">
          <ac:chgData name="Inoue Atsushi" userId="76aab364ff156e82" providerId="LiveId" clId="{950990A7-E160-46F1-973F-64E333207B0E}" dt="2023-01-19T07:34:13.384" v="5140"/>
          <ac:graphicFrameMkLst>
            <pc:docMk/>
            <pc:sldMk cId="853422162" sldId="260"/>
            <ac:graphicFrameMk id="6" creationId="{972330C8-8692-677A-C947-1267B9E46230}"/>
          </ac:graphicFrameMkLst>
        </pc:graphicFrameChg>
        <pc:graphicFrameChg chg="add mod">
          <ac:chgData name="Inoue Atsushi" userId="76aab364ff156e82" providerId="LiveId" clId="{950990A7-E160-46F1-973F-64E333207B0E}" dt="2023-01-19T07:34:33.463" v="5143"/>
          <ac:graphicFrameMkLst>
            <pc:docMk/>
            <pc:sldMk cId="853422162" sldId="260"/>
            <ac:graphicFrameMk id="7" creationId="{D192EB5B-9BC5-327C-D216-349964EE7532}"/>
          </ac:graphicFrameMkLst>
        </pc:graphicFrameChg>
        <pc:graphicFrameChg chg="add mod">
          <ac:chgData name="Inoue Atsushi" userId="76aab364ff156e82" providerId="LiveId" clId="{950990A7-E160-46F1-973F-64E333207B0E}" dt="2023-01-18T04:13:49.706" v="1059" actId="113"/>
          <ac:graphicFrameMkLst>
            <pc:docMk/>
            <pc:sldMk cId="853422162" sldId="260"/>
            <ac:graphicFrameMk id="8" creationId="{21F51C0D-BBA5-4A98-B569-132ADDD5B781}"/>
          </ac:graphicFrameMkLst>
        </pc:graphicFrameChg>
        <pc:graphicFrameChg chg="add mod">
          <ac:chgData name="Inoue Atsushi" userId="76aab364ff156e82" providerId="LiveId" clId="{950990A7-E160-46F1-973F-64E333207B0E}" dt="2023-01-19T07:34:26.934" v="5142"/>
          <ac:graphicFrameMkLst>
            <pc:docMk/>
            <pc:sldMk cId="853422162" sldId="260"/>
            <ac:graphicFrameMk id="12" creationId="{7181D9D9-D6DD-DFA9-048C-8D0A2DBCA9B8}"/>
          </ac:graphicFrameMkLst>
        </pc:graphicFrameChg>
        <pc:graphicFrameChg chg="add del mod">
          <ac:chgData name="Inoue Atsushi" userId="76aab364ff156e82" providerId="LiveId" clId="{950990A7-E160-46F1-973F-64E333207B0E}" dt="2023-01-18T04:08:13.805" v="1013" actId="478"/>
          <ac:graphicFrameMkLst>
            <pc:docMk/>
            <pc:sldMk cId="853422162" sldId="260"/>
            <ac:graphicFrameMk id="13" creationId="{7A01C7DB-1D7A-8893-6F17-A08759DC98DF}"/>
          </ac:graphicFrameMkLst>
        </pc:graphicFrameChg>
        <pc:picChg chg="add del mod">
          <ac:chgData name="Inoue Atsushi" userId="76aab364ff156e82" providerId="LiveId" clId="{950990A7-E160-46F1-973F-64E333207B0E}" dt="2023-01-19T07:34:16.181" v="5141" actId="478"/>
          <ac:picMkLst>
            <pc:docMk/>
            <pc:sldMk cId="853422162" sldId="260"/>
            <ac:picMk id="4" creationId="{492D9167-9CDA-BC51-BD6E-F628E9AF1CBE}"/>
          </ac:picMkLst>
        </pc:picChg>
        <pc:cxnChg chg="add del mod">
          <ac:chgData name="Inoue Atsushi" userId="76aab364ff156e82" providerId="LiveId" clId="{950990A7-E160-46F1-973F-64E333207B0E}" dt="2023-01-18T04:05:40.669" v="968" actId="478"/>
          <ac:cxnSpMkLst>
            <pc:docMk/>
            <pc:sldMk cId="853422162" sldId="260"/>
            <ac:cxnSpMk id="10" creationId="{46A0C791-55B2-114A-82BF-64202652913D}"/>
          </ac:cxnSpMkLst>
        </pc:cxnChg>
        <pc:cxnChg chg="add del mod">
          <ac:chgData name="Inoue Atsushi" userId="76aab364ff156e82" providerId="LiveId" clId="{950990A7-E160-46F1-973F-64E333207B0E}" dt="2023-01-18T04:05:42.757" v="969" actId="478"/>
          <ac:cxnSpMkLst>
            <pc:docMk/>
            <pc:sldMk cId="853422162" sldId="260"/>
            <ac:cxnSpMk id="11" creationId="{51B814D5-DF3D-63E0-78C8-991ABCA91B79}"/>
          </ac:cxnSpMkLst>
        </pc:cxnChg>
      </pc:sldChg>
      <pc:sldChg chg="addSp delSp modSp new mod">
        <pc:chgData name="Inoue Atsushi" userId="76aab364ff156e82" providerId="LiveId" clId="{950990A7-E160-46F1-973F-64E333207B0E}" dt="2023-01-18T04:46:43.742" v="1848" actId="22"/>
        <pc:sldMkLst>
          <pc:docMk/>
          <pc:sldMk cId="2042331951" sldId="261"/>
        </pc:sldMkLst>
        <pc:spChg chg="add mod">
          <ac:chgData name="Inoue Atsushi" userId="76aab364ff156e82" providerId="LiveId" clId="{950990A7-E160-46F1-973F-64E333207B0E}" dt="2023-01-18T04:16:27.303" v="1347" actId="20577"/>
          <ac:spMkLst>
            <pc:docMk/>
            <pc:sldMk cId="2042331951" sldId="261"/>
            <ac:spMk id="3" creationId="{36B3F866-8E82-5300-A595-008F6D122540}"/>
          </ac:spMkLst>
        </pc:spChg>
        <pc:spChg chg="add del">
          <ac:chgData name="Inoue Atsushi" userId="76aab364ff156e82" providerId="LiveId" clId="{950990A7-E160-46F1-973F-64E333207B0E}" dt="2023-01-18T04:22:05.400" v="1380" actId="22"/>
          <ac:spMkLst>
            <pc:docMk/>
            <pc:sldMk cId="2042331951" sldId="261"/>
            <ac:spMk id="8" creationId="{99635CED-7677-C74D-43E3-49CD3207E262}"/>
          </ac:spMkLst>
        </pc:spChg>
        <pc:spChg chg="add mod">
          <ac:chgData name="Inoue Atsushi" userId="76aab364ff156e82" providerId="LiveId" clId="{950990A7-E160-46F1-973F-64E333207B0E}" dt="2023-01-18T04:40:03.870" v="1793" actId="207"/>
          <ac:spMkLst>
            <pc:docMk/>
            <pc:sldMk cId="2042331951" sldId="261"/>
            <ac:spMk id="12" creationId="{DDFF09B0-8CF1-D4C6-4173-267FF49E9BAB}"/>
          </ac:spMkLst>
        </pc:spChg>
        <pc:graphicFrameChg chg="add del mod">
          <ac:chgData name="Inoue Atsushi" userId="76aab364ff156e82" providerId="LiveId" clId="{950990A7-E160-46F1-973F-64E333207B0E}" dt="2023-01-18T04:22:02.549" v="1378" actId="1957"/>
          <ac:graphicFrameMkLst>
            <pc:docMk/>
            <pc:sldMk cId="2042331951" sldId="261"/>
            <ac:graphicFrameMk id="6" creationId="{91220157-2D88-9C92-B31A-931A5D600088}"/>
          </ac:graphicFrameMkLst>
        </pc:graphicFrameChg>
        <pc:graphicFrameChg chg="add mod">
          <ac:chgData name="Inoue Atsushi" userId="76aab364ff156e82" providerId="LiveId" clId="{950990A7-E160-46F1-973F-64E333207B0E}" dt="2023-01-18T04:34:32.574" v="1501" actId="1076"/>
          <ac:graphicFrameMkLst>
            <pc:docMk/>
            <pc:sldMk cId="2042331951" sldId="261"/>
            <ac:graphicFrameMk id="11" creationId="{28D1C31D-0921-544A-DB39-200F624231BA}"/>
          </ac:graphicFrameMkLst>
        </pc:graphicFrameChg>
        <pc:picChg chg="add del">
          <ac:chgData name="Inoue Atsushi" userId="76aab364ff156e82" providerId="LiveId" clId="{950990A7-E160-46F1-973F-64E333207B0E}" dt="2023-01-18T04:46:43.742" v="1848" actId="22"/>
          <ac:picMkLst>
            <pc:docMk/>
            <pc:sldMk cId="2042331951" sldId="261"/>
            <ac:picMk id="14" creationId="{8A369521-8B9A-52A9-C59B-2D52735FC56E}"/>
          </ac:picMkLst>
        </pc:picChg>
      </pc:sldChg>
      <pc:sldChg chg="addSp delSp modSp new mod">
        <pc:chgData name="Inoue Atsushi" userId="76aab364ff156e82" providerId="LiveId" clId="{950990A7-E160-46F1-973F-64E333207B0E}" dt="2023-01-18T04:54:20.267" v="2354" actId="692"/>
        <pc:sldMkLst>
          <pc:docMk/>
          <pc:sldMk cId="1555186598" sldId="262"/>
        </pc:sldMkLst>
        <pc:spChg chg="add del mod">
          <ac:chgData name="Inoue Atsushi" userId="76aab364ff156e82" providerId="LiveId" clId="{950990A7-E160-46F1-973F-64E333207B0E}" dt="2023-01-18T04:40:30.267" v="1820" actId="20577"/>
          <ac:spMkLst>
            <pc:docMk/>
            <pc:sldMk cId="1555186598" sldId="262"/>
            <ac:spMk id="3" creationId="{9554EABF-A38C-ABB0-C6D9-5EC99CA1C508}"/>
          </ac:spMkLst>
        </pc:spChg>
        <pc:spChg chg="add mod">
          <ac:chgData name="Inoue Atsushi" userId="76aab364ff156e82" providerId="LiveId" clId="{950990A7-E160-46F1-973F-64E333207B0E}" dt="2023-01-18T04:40:49.978" v="1822" actId="1076"/>
          <ac:spMkLst>
            <pc:docMk/>
            <pc:sldMk cId="1555186598" sldId="262"/>
            <ac:spMk id="4" creationId="{87E5188F-B16B-8D57-7F8F-B197AE5C3260}"/>
          </ac:spMkLst>
        </pc:spChg>
        <pc:spChg chg="add mod">
          <ac:chgData name="Inoue Atsushi" userId="76aab364ff156e82" providerId="LiveId" clId="{950990A7-E160-46F1-973F-64E333207B0E}" dt="2023-01-18T04:40:49.978" v="1822" actId="1076"/>
          <ac:spMkLst>
            <pc:docMk/>
            <pc:sldMk cId="1555186598" sldId="262"/>
            <ac:spMk id="6" creationId="{C643FF9E-DF07-A3E0-A478-344018876C11}"/>
          </ac:spMkLst>
        </pc:spChg>
        <pc:spChg chg="add mod">
          <ac:chgData name="Inoue Atsushi" userId="76aab364ff156e82" providerId="LiveId" clId="{950990A7-E160-46F1-973F-64E333207B0E}" dt="2023-01-18T04:41:33.373" v="1829" actId="1076"/>
          <ac:spMkLst>
            <pc:docMk/>
            <pc:sldMk cId="1555186598" sldId="262"/>
            <ac:spMk id="8" creationId="{F7809A70-DAC8-30B8-275E-E484C5CD476A}"/>
          </ac:spMkLst>
        </pc:spChg>
        <pc:spChg chg="add mod">
          <ac:chgData name="Inoue Atsushi" userId="76aab364ff156e82" providerId="LiveId" clId="{950990A7-E160-46F1-973F-64E333207B0E}" dt="2023-01-18T04:41:46.935" v="1832" actId="1076"/>
          <ac:spMkLst>
            <pc:docMk/>
            <pc:sldMk cId="1555186598" sldId="262"/>
            <ac:spMk id="11" creationId="{77A6567D-AB91-E97C-8D00-8A86BE35D8EF}"/>
          </ac:spMkLst>
        </pc:spChg>
        <pc:spChg chg="add mod">
          <ac:chgData name="Inoue Atsushi" userId="76aab364ff156e82" providerId="LiveId" clId="{950990A7-E160-46F1-973F-64E333207B0E}" dt="2023-01-18T04:46:46.515" v="1855" actId="1076"/>
          <ac:spMkLst>
            <pc:docMk/>
            <pc:sldMk cId="1555186598" sldId="262"/>
            <ac:spMk id="12" creationId="{549F9A76-106D-814D-2C37-B56895DDAEEB}"/>
          </ac:spMkLst>
        </pc:spChg>
        <pc:spChg chg="add mod">
          <ac:chgData name="Inoue Atsushi" userId="76aab364ff156e82" providerId="LiveId" clId="{950990A7-E160-46F1-973F-64E333207B0E}" dt="2023-01-18T04:41:05.137" v="1824" actId="1076"/>
          <ac:spMkLst>
            <pc:docMk/>
            <pc:sldMk cId="1555186598" sldId="262"/>
            <ac:spMk id="13" creationId="{5396FA72-73E9-6500-4DBB-21FFFE28D8D4}"/>
          </ac:spMkLst>
        </pc:spChg>
        <pc:spChg chg="add mod">
          <ac:chgData name="Inoue Atsushi" userId="76aab364ff156e82" providerId="LiveId" clId="{950990A7-E160-46F1-973F-64E333207B0E}" dt="2023-01-18T04:40:49.978" v="1822" actId="1076"/>
          <ac:spMkLst>
            <pc:docMk/>
            <pc:sldMk cId="1555186598" sldId="262"/>
            <ac:spMk id="14" creationId="{DA2CE6FE-4379-E581-796C-EAF74FC1581B}"/>
          </ac:spMkLst>
        </pc:spChg>
        <pc:spChg chg="add mod">
          <ac:chgData name="Inoue Atsushi" userId="76aab364ff156e82" providerId="LiveId" clId="{950990A7-E160-46F1-973F-64E333207B0E}" dt="2023-01-18T04:46:45.130" v="1851" actId="14100"/>
          <ac:spMkLst>
            <pc:docMk/>
            <pc:sldMk cId="1555186598" sldId="262"/>
            <ac:spMk id="15" creationId="{1F2C6209-B0A2-2952-A26D-0EA200A72577}"/>
          </ac:spMkLst>
        </pc:spChg>
        <pc:spChg chg="add mod">
          <ac:chgData name="Inoue Atsushi" userId="76aab364ff156e82" providerId="LiveId" clId="{950990A7-E160-46F1-973F-64E333207B0E}" dt="2023-01-18T04:46:44.763" v="1850" actId="14100"/>
          <ac:spMkLst>
            <pc:docMk/>
            <pc:sldMk cId="1555186598" sldId="262"/>
            <ac:spMk id="16" creationId="{7D9FFD20-A2E2-6C6E-10F8-F724B6D30514}"/>
          </ac:spMkLst>
        </pc:spChg>
        <pc:spChg chg="add mod">
          <ac:chgData name="Inoue Atsushi" userId="76aab364ff156e82" providerId="LiveId" clId="{950990A7-E160-46F1-973F-64E333207B0E}" dt="2023-01-18T04:54:20.267" v="2354" actId="692"/>
          <ac:spMkLst>
            <pc:docMk/>
            <pc:sldMk cId="1555186598" sldId="262"/>
            <ac:spMk id="17" creationId="{41340416-01E3-3671-0848-552E8C00682C}"/>
          </ac:spMkLst>
        </pc:spChg>
        <pc:spChg chg="add mod">
          <ac:chgData name="Inoue Atsushi" userId="76aab364ff156e82" providerId="LiveId" clId="{950990A7-E160-46F1-973F-64E333207B0E}" dt="2023-01-18T04:40:49.978" v="1822" actId="1076"/>
          <ac:spMkLst>
            <pc:docMk/>
            <pc:sldMk cId="1555186598" sldId="262"/>
            <ac:spMk id="18" creationId="{1A84DD5B-DB13-7F1E-B77F-C7E41EA96357}"/>
          </ac:spMkLst>
        </pc:spChg>
        <pc:spChg chg="add mod">
          <ac:chgData name="Inoue Atsushi" userId="76aab364ff156e82" providerId="LiveId" clId="{950990A7-E160-46F1-973F-64E333207B0E}" dt="2023-01-18T04:46:46.193" v="1854" actId="1076"/>
          <ac:spMkLst>
            <pc:docMk/>
            <pc:sldMk cId="1555186598" sldId="262"/>
            <ac:spMk id="19" creationId="{6F0DE5E5-3DDA-67F1-FB41-240E7B0FF511}"/>
          </ac:spMkLst>
        </pc:spChg>
        <pc:spChg chg="add mod">
          <ac:chgData name="Inoue Atsushi" userId="76aab364ff156e82" providerId="LiveId" clId="{950990A7-E160-46F1-973F-64E333207B0E}" dt="2023-01-18T04:42:11.321" v="1836" actId="207"/>
          <ac:spMkLst>
            <pc:docMk/>
            <pc:sldMk cId="1555186598" sldId="262"/>
            <ac:spMk id="20" creationId="{9AF1D531-F876-9D61-7EC2-B11211486140}"/>
          </ac:spMkLst>
        </pc:spChg>
        <pc:spChg chg="add mod">
          <ac:chgData name="Inoue Atsushi" userId="76aab364ff156e82" providerId="LiveId" clId="{950990A7-E160-46F1-973F-64E333207B0E}" dt="2023-01-18T04:42:15.667" v="1837" actId="207"/>
          <ac:spMkLst>
            <pc:docMk/>
            <pc:sldMk cId="1555186598" sldId="262"/>
            <ac:spMk id="21" creationId="{AF78EFA8-A3A1-A277-3031-01FECEAF4008}"/>
          </ac:spMkLst>
        </pc:spChg>
        <pc:picChg chg="add mod">
          <ac:chgData name="Inoue Atsushi" userId="76aab364ff156e82" providerId="LiveId" clId="{950990A7-E160-46F1-973F-64E333207B0E}" dt="2023-01-18T04:41:01.871" v="1823" actId="14100"/>
          <ac:picMkLst>
            <pc:docMk/>
            <pc:sldMk cId="1555186598" sldId="262"/>
            <ac:picMk id="5" creationId="{64307AAD-09AD-51D5-333D-E93FBA9301FA}"/>
          </ac:picMkLst>
        </pc:picChg>
        <pc:picChg chg="add mod">
          <ac:chgData name="Inoue Atsushi" userId="76aab364ff156e82" providerId="LiveId" clId="{950990A7-E160-46F1-973F-64E333207B0E}" dt="2023-01-18T04:41:33.373" v="1829" actId="1076"/>
          <ac:picMkLst>
            <pc:docMk/>
            <pc:sldMk cId="1555186598" sldId="262"/>
            <ac:picMk id="7" creationId="{9FC64D92-DE56-668F-E9C7-586DD77C88BF}"/>
          </ac:picMkLst>
        </pc:picChg>
        <pc:picChg chg="add mod">
          <ac:chgData name="Inoue Atsushi" userId="76aab364ff156e82" providerId="LiveId" clId="{950990A7-E160-46F1-973F-64E333207B0E}" dt="2023-01-18T04:46:46.515" v="1855" actId="1076"/>
          <ac:picMkLst>
            <pc:docMk/>
            <pc:sldMk cId="1555186598" sldId="262"/>
            <ac:picMk id="9" creationId="{554C7BD3-8A42-CBBA-D5E9-A8AA03BD11BD}"/>
          </ac:picMkLst>
        </pc:picChg>
        <pc:picChg chg="add mod">
          <ac:chgData name="Inoue Atsushi" userId="76aab364ff156e82" providerId="LiveId" clId="{950990A7-E160-46F1-973F-64E333207B0E}" dt="2023-01-18T04:41:46.935" v="1832" actId="1076"/>
          <ac:picMkLst>
            <pc:docMk/>
            <pc:sldMk cId="1555186598" sldId="262"/>
            <ac:picMk id="10" creationId="{F50B5B32-2ABC-013F-E7AE-858A08E03304}"/>
          </ac:picMkLst>
        </pc:picChg>
        <pc:cxnChg chg="add mod">
          <ac:chgData name="Inoue Atsushi" userId="76aab364ff156e82" providerId="LiveId" clId="{950990A7-E160-46F1-973F-64E333207B0E}" dt="2023-01-18T04:41:14.099" v="1826" actId="1076"/>
          <ac:cxnSpMkLst>
            <pc:docMk/>
            <pc:sldMk cId="1555186598" sldId="262"/>
            <ac:cxnSpMk id="22" creationId="{4BB64B72-0DA3-9A83-550F-35E311B5EDBA}"/>
          </ac:cxnSpMkLst>
        </pc:cxnChg>
      </pc:sldChg>
      <pc:sldChg chg="addSp modSp new mod">
        <pc:chgData name="Inoue Atsushi" userId="76aab364ff156e82" providerId="LiveId" clId="{950990A7-E160-46F1-973F-64E333207B0E}" dt="2023-01-18T05:06:21.206" v="2534" actId="1076"/>
        <pc:sldMkLst>
          <pc:docMk/>
          <pc:sldMk cId="2948086571" sldId="263"/>
        </pc:sldMkLst>
        <pc:spChg chg="add mod">
          <ac:chgData name="Inoue Atsushi" userId="76aab364ff156e82" providerId="LiveId" clId="{950990A7-E160-46F1-973F-64E333207B0E}" dt="2023-01-18T05:06:21.206" v="2534" actId="1076"/>
          <ac:spMkLst>
            <pc:docMk/>
            <pc:sldMk cId="2948086571" sldId="263"/>
            <ac:spMk id="5" creationId="{3EED8A78-0D1F-C82B-7C49-84C5129B9596}"/>
          </ac:spMkLst>
        </pc:spChg>
        <pc:spChg chg="add mod">
          <ac:chgData name="Inoue Atsushi" userId="76aab364ff156e82" providerId="LiveId" clId="{950990A7-E160-46F1-973F-64E333207B0E}" dt="2023-01-18T04:53:26.546" v="2345" actId="1076"/>
          <ac:spMkLst>
            <pc:docMk/>
            <pc:sldMk cId="2948086571" sldId="263"/>
            <ac:spMk id="8" creationId="{A8F9E7CD-F28B-8A87-771C-6EFD4F6DE3E3}"/>
          </ac:spMkLst>
        </pc:spChg>
        <pc:picChg chg="add mod">
          <ac:chgData name="Inoue Atsushi" userId="76aab364ff156e82" providerId="LiveId" clId="{950990A7-E160-46F1-973F-64E333207B0E}" dt="2023-01-18T04:49:10.441" v="1917" actId="1076"/>
          <ac:picMkLst>
            <pc:docMk/>
            <pc:sldMk cId="2948086571" sldId="263"/>
            <ac:picMk id="4" creationId="{43822376-480D-67A6-4129-6D08F09724D7}"/>
          </ac:picMkLst>
        </pc:picChg>
        <pc:picChg chg="add mod">
          <ac:chgData name="Inoue Atsushi" userId="76aab364ff156e82" providerId="LiveId" clId="{950990A7-E160-46F1-973F-64E333207B0E}" dt="2023-01-18T04:49:21.054" v="1920" actId="692"/>
          <ac:picMkLst>
            <pc:docMk/>
            <pc:sldMk cId="2948086571" sldId="263"/>
            <ac:picMk id="7" creationId="{F4063782-7B4C-316C-326A-111F27FB220E}"/>
          </ac:picMkLst>
        </pc:picChg>
      </pc:sldChg>
      <pc:sldChg chg="addSp modSp new mod ord">
        <pc:chgData name="Inoue Atsushi" userId="76aab364ff156e82" providerId="LiveId" clId="{950990A7-E160-46F1-973F-64E333207B0E}" dt="2023-01-19T07:34:55.795" v="5146" actId="692"/>
        <pc:sldMkLst>
          <pc:docMk/>
          <pc:sldMk cId="1406935080" sldId="264"/>
        </pc:sldMkLst>
        <pc:spChg chg="add mod">
          <ac:chgData name="Inoue Atsushi" userId="76aab364ff156e82" providerId="LiveId" clId="{950990A7-E160-46F1-973F-64E333207B0E}" dt="2023-01-18T04:54:44.026" v="2376" actId="20577"/>
          <ac:spMkLst>
            <pc:docMk/>
            <pc:sldMk cId="1406935080" sldId="264"/>
            <ac:spMk id="3" creationId="{269EA760-D70C-ED0B-E2BE-1BC98BAA7755}"/>
          </ac:spMkLst>
        </pc:spChg>
        <pc:spChg chg="add mod">
          <ac:chgData name="Inoue Atsushi" userId="76aab364ff156e82" providerId="LiveId" clId="{950990A7-E160-46F1-973F-64E333207B0E}" dt="2023-01-18T05:00:07.585" v="2446" actId="207"/>
          <ac:spMkLst>
            <pc:docMk/>
            <pc:sldMk cId="1406935080" sldId="264"/>
            <ac:spMk id="4" creationId="{FAADE581-8508-3657-5083-1C7D0866AB95}"/>
          </ac:spMkLst>
        </pc:spChg>
        <pc:spChg chg="add mod">
          <ac:chgData name="Inoue Atsushi" userId="76aab364ff156e82" providerId="LiveId" clId="{950990A7-E160-46F1-973F-64E333207B0E}" dt="2023-01-19T07:34:49.111" v="5145" actId="692"/>
          <ac:spMkLst>
            <pc:docMk/>
            <pc:sldMk cId="1406935080" sldId="264"/>
            <ac:spMk id="6" creationId="{B5AAA4E8-9E3A-07DB-B5F3-69553F510CB4}"/>
          </ac:spMkLst>
        </pc:spChg>
        <pc:spChg chg="add mod">
          <ac:chgData name="Inoue Atsushi" userId="76aab364ff156e82" providerId="LiveId" clId="{950990A7-E160-46F1-973F-64E333207B0E}" dt="2023-01-18T04:57:20.923" v="2400" actId="20577"/>
          <ac:spMkLst>
            <pc:docMk/>
            <pc:sldMk cId="1406935080" sldId="264"/>
            <ac:spMk id="7" creationId="{1DFC5E6C-9E22-F43E-5744-38C41425AD64}"/>
          </ac:spMkLst>
        </pc:spChg>
        <pc:spChg chg="add mod">
          <ac:chgData name="Inoue Atsushi" userId="76aab364ff156e82" providerId="LiveId" clId="{950990A7-E160-46F1-973F-64E333207B0E}" dt="2023-01-19T07:34:55.795" v="5146" actId="692"/>
          <ac:spMkLst>
            <pc:docMk/>
            <pc:sldMk cId="1406935080" sldId="264"/>
            <ac:spMk id="9" creationId="{065A0355-E2B7-7016-3B39-1958553FCCD4}"/>
          </ac:spMkLst>
        </pc:spChg>
        <pc:graphicFrameChg chg="add mod">
          <ac:chgData name="Inoue Atsushi" userId="76aab364ff156e82" providerId="LiveId" clId="{950990A7-E160-46F1-973F-64E333207B0E}" dt="2023-01-18T04:56:12.998" v="2386"/>
          <ac:graphicFrameMkLst>
            <pc:docMk/>
            <pc:sldMk cId="1406935080" sldId="264"/>
            <ac:graphicFrameMk id="5" creationId="{5F0B3624-BA2A-1015-B094-83B9ECE32035}"/>
          </ac:graphicFrameMkLst>
        </pc:graphicFrameChg>
        <pc:graphicFrameChg chg="add mod">
          <ac:chgData name="Inoue Atsushi" userId="76aab364ff156e82" providerId="LiveId" clId="{950990A7-E160-46F1-973F-64E333207B0E}" dt="2023-01-18T04:56:40.257" v="2391"/>
          <ac:graphicFrameMkLst>
            <pc:docMk/>
            <pc:sldMk cId="1406935080" sldId="264"/>
            <ac:graphicFrameMk id="8" creationId="{D7636DD1-2262-149D-2921-B500A5904782}"/>
          </ac:graphicFrameMkLst>
        </pc:graphicFrameChg>
      </pc:sldChg>
      <pc:sldChg chg="addSp delSp modSp new mod setBg">
        <pc:chgData name="Inoue Atsushi" userId="76aab364ff156e82" providerId="LiveId" clId="{950990A7-E160-46F1-973F-64E333207B0E}" dt="2023-01-19T07:35:10.449" v="5148" actId="207"/>
        <pc:sldMkLst>
          <pc:docMk/>
          <pc:sldMk cId="2988018845" sldId="265"/>
        </pc:sldMkLst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3" creationId="{04F501F1-CB3D-24F1-2C75-1E2D94E1D2A9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4" creationId="{832F5092-ED22-D926-CD47-C2E3CDA85624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8" creationId="{B581E324-95B8-4436-5273-7CF4726C4B1B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9" creationId="{3F518EB7-39EE-9E28-C0E6-E99D44A211F8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10" creationId="{6552E903-43AF-EEB1-8EFC-AC05581EE298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11" creationId="{10A0E2AE-C0A2-DB07-FBA0-74684C6A2647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12" creationId="{3CBE500A-4C81-B24E-3DC0-00D7E1DE9259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13" creationId="{B3244993-B1A8-8F65-23BA-4C94106DC0E6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14" creationId="{2FD1210E-6310-0808-6D73-721393B7594E}"/>
          </ac:spMkLst>
        </pc:spChg>
        <pc:spChg chg="add del mod">
          <ac:chgData name="Inoue Atsushi" userId="76aab364ff156e82" providerId="LiveId" clId="{950990A7-E160-46F1-973F-64E333207B0E}" dt="2023-01-18T04:59:46.636" v="2443"/>
          <ac:spMkLst>
            <pc:docMk/>
            <pc:sldMk cId="2988018845" sldId="265"/>
            <ac:spMk id="15" creationId="{8401F523-B920-4849-188F-B92BEBC0F173}"/>
          </ac:spMkLst>
        </pc:spChg>
        <pc:spChg chg="add del mod">
          <ac:chgData name="Inoue Atsushi" userId="76aab364ff156e82" providerId="LiveId" clId="{950990A7-E160-46F1-973F-64E333207B0E}" dt="2023-01-18T04:59:44.524" v="2441"/>
          <ac:spMkLst>
            <pc:docMk/>
            <pc:sldMk cId="2988018845" sldId="265"/>
            <ac:spMk id="16" creationId="{C689EBDC-D616-06B4-9455-4554FD983C5E}"/>
          </ac:spMkLst>
        </pc:spChg>
        <pc:spChg chg="add mod">
          <ac:chgData name="Inoue Atsushi" userId="76aab364ff156e82" providerId="LiveId" clId="{950990A7-E160-46F1-973F-64E333207B0E}" dt="2023-01-18T05:12:42.623" v="2569" actId="207"/>
          <ac:spMkLst>
            <pc:docMk/>
            <pc:sldMk cId="2988018845" sldId="265"/>
            <ac:spMk id="18" creationId="{8D88B747-E1B6-2A63-233A-02AEDB814E4C}"/>
          </ac:spMkLst>
        </pc:spChg>
        <pc:spChg chg="add mod">
          <ac:chgData name="Inoue Atsushi" userId="76aab364ff156e82" providerId="LiveId" clId="{950990A7-E160-46F1-973F-64E333207B0E}" dt="2023-01-18T05:12:46.397" v="2570" actId="207"/>
          <ac:spMkLst>
            <pc:docMk/>
            <pc:sldMk cId="2988018845" sldId="265"/>
            <ac:spMk id="19" creationId="{22463377-EB77-ABB6-CAD2-3C9BA7F5B974}"/>
          </ac:spMkLst>
        </pc:spChg>
        <pc:spChg chg="add del mod">
          <ac:chgData name="Inoue Atsushi" userId="76aab364ff156e82" providerId="LiveId" clId="{950990A7-E160-46F1-973F-64E333207B0E}" dt="2023-01-18T05:00:52.730" v="2475" actId="478"/>
          <ac:spMkLst>
            <pc:docMk/>
            <pc:sldMk cId="2988018845" sldId="265"/>
            <ac:spMk id="23" creationId="{55393423-6878-C464-CADE-1431DB67D054}"/>
          </ac:spMkLst>
        </pc:spChg>
        <pc:spChg chg="add del mod">
          <ac:chgData name="Inoue Atsushi" userId="76aab364ff156e82" providerId="LiveId" clId="{950990A7-E160-46F1-973F-64E333207B0E}" dt="2023-01-18T05:00:51.487" v="2474" actId="478"/>
          <ac:spMkLst>
            <pc:docMk/>
            <pc:sldMk cId="2988018845" sldId="265"/>
            <ac:spMk id="24" creationId="{40CCE2B5-1846-F2FA-CBD8-735D9C274E86}"/>
          </ac:spMkLst>
        </pc:spChg>
        <pc:spChg chg="add del mod">
          <ac:chgData name="Inoue Atsushi" userId="76aab364ff156e82" providerId="LiveId" clId="{950990A7-E160-46F1-973F-64E333207B0E}" dt="2023-01-18T05:00:50.011" v="2473" actId="478"/>
          <ac:spMkLst>
            <pc:docMk/>
            <pc:sldMk cId="2988018845" sldId="265"/>
            <ac:spMk id="25" creationId="{2C3FFF95-D74A-BC87-4B46-2C491F7ED9D2}"/>
          </ac:spMkLst>
        </pc:spChg>
        <pc:spChg chg="add mod">
          <ac:chgData name="Inoue Atsushi" userId="76aab364ff156e82" providerId="LiveId" clId="{950990A7-E160-46F1-973F-64E333207B0E}" dt="2023-01-19T07:35:06.297" v="5147" actId="207"/>
          <ac:spMkLst>
            <pc:docMk/>
            <pc:sldMk cId="2988018845" sldId="265"/>
            <ac:spMk id="26" creationId="{65FB8929-8EA6-FABE-D60B-15824BEE9D77}"/>
          </ac:spMkLst>
        </pc:spChg>
        <pc:spChg chg="add mod">
          <ac:chgData name="Inoue Atsushi" userId="76aab364ff156e82" providerId="LiveId" clId="{950990A7-E160-46F1-973F-64E333207B0E}" dt="2023-01-18T05:54:38.574" v="2614" actId="207"/>
          <ac:spMkLst>
            <pc:docMk/>
            <pc:sldMk cId="2988018845" sldId="265"/>
            <ac:spMk id="27" creationId="{5BF83931-B347-4975-E792-01007E3E9C83}"/>
          </ac:spMkLst>
        </pc:spChg>
        <pc:spChg chg="add mod">
          <ac:chgData name="Inoue Atsushi" userId="76aab364ff156e82" providerId="LiveId" clId="{950990A7-E160-46F1-973F-64E333207B0E}" dt="2023-01-18T05:54:41.910" v="2615" actId="207"/>
          <ac:spMkLst>
            <pc:docMk/>
            <pc:sldMk cId="2988018845" sldId="265"/>
            <ac:spMk id="28" creationId="{B16AAF9F-AF9C-32E5-8A85-9B0982559420}"/>
          </ac:spMkLst>
        </pc:spChg>
        <pc:spChg chg="add del mod">
          <ac:chgData name="Inoue Atsushi" userId="76aab364ff156e82" providerId="LiveId" clId="{950990A7-E160-46F1-973F-64E333207B0E}" dt="2023-01-18T05:03:23.078" v="2497" actId="478"/>
          <ac:spMkLst>
            <pc:docMk/>
            <pc:sldMk cId="2988018845" sldId="265"/>
            <ac:spMk id="29" creationId="{B774953B-5269-4FB3-3127-25B507F1805D}"/>
          </ac:spMkLst>
        </pc:spChg>
        <pc:spChg chg="add mod">
          <ac:chgData name="Inoue Atsushi" userId="76aab364ff156e82" providerId="LiveId" clId="{950990A7-E160-46F1-973F-64E333207B0E}" dt="2023-01-19T07:35:10.449" v="5148" actId="207"/>
          <ac:spMkLst>
            <pc:docMk/>
            <pc:sldMk cId="2988018845" sldId="265"/>
            <ac:spMk id="30" creationId="{B2271052-43BA-ED2C-04E4-9104D7B5DD68}"/>
          </ac:spMkLst>
        </pc:spChg>
        <pc:spChg chg="add mod">
          <ac:chgData name="Inoue Atsushi" userId="76aab364ff156e82" providerId="LiveId" clId="{950990A7-E160-46F1-973F-64E333207B0E}" dt="2023-01-18T05:00:29.490" v="2471" actId="20577"/>
          <ac:spMkLst>
            <pc:docMk/>
            <pc:sldMk cId="2988018845" sldId="265"/>
            <ac:spMk id="31" creationId="{41FD4EBE-72C9-4A22-1E06-A7A7D861B3D0}"/>
          </ac:spMkLst>
        </pc:spChg>
        <pc:picChg chg="add del mod">
          <ac:chgData name="Inoue Atsushi" userId="76aab364ff156e82" providerId="LiveId" clId="{950990A7-E160-46F1-973F-64E333207B0E}" dt="2023-01-18T04:59:46.636" v="2443"/>
          <ac:picMkLst>
            <pc:docMk/>
            <pc:sldMk cId="2988018845" sldId="265"/>
            <ac:picMk id="5" creationId="{F0B39ACA-4BDD-0DE2-CC61-1F90A5BC1685}"/>
          </ac:picMkLst>
        </pc:picChg>
        <pc:picChg chg="add del mod">
          <ac:chgData name="Inoue Atsushi" userId="76aab364ff156e82" providerId="LiveId" clId="{950990A7-E160-46F1-973F-64E333207B0E}" dt="2023-01-18T04:59:46.636" v="2443"/>
          <ac:picMkLst>
            <pc:docMk/>
            <pc:sldMk cId="2988018845" sldId="265"/>
            <ac:picMk id="6" creationId="{C73DCA8C-5004-ABB8-EF33-C63C213A4797}"/>
          </ac:picMkLst>
        </pc:picChg>
        <pc:picChg chg="add del mod">
          <ac:chgData name="Inoue Atsushi" userId="76aab364ff156e82" providerId="LiveId" clId="{950990A7-E160-46F1-973F-64E333207B0E}" dt="2023-01-18T04:59:46.636" v="2443"/>
          <ac:picMkLst>
            <pc:docMk/>
            <pc:sldMk cId="2988018845" sldId="265"/>
            <ac:picMk id="7" creationId="{E1D882B4-9766-05DD-6663-B3FEBA1DA8B6}"/>
          </ac:picMkLst>
        </pc:picChg>
        <pc:picChg chg="add mod">
          <ac:chgData name="Inoue Atsushi" userId="76aab364ff156e82" providerId="LiveId" clId="{950990A7-E160-46F1-973F-64E333207B0E}" dt="2023-01-18T05:02:23.492" v="2487" actId="14100"/>
          <ac:picMkLst>
            <pc:docMk/>
            <pc:sldMk cId="2988018845" sldId="265"/>
            <ac:picMk id="17" creationId="{DBA063C6-A150-A3AF-E04A-2A662036AD07}"/>
          </ac:picMkLst>
        </pc:picChg>
        <pc:picChg chg="add mod">
          <ac:chgData name="Inoue Atsushi" userId="76aab364ff156e82" providerId="LiveId" clId="{950990A7-E160-46F1-973F-64E333207B0E}" dt="2023-01-18T05:02:18.158" v="2486" actId="1076"/>
          <ac:picMkLst>
            <pc:docMk/>
            <pc:sldMk cId="2988018845" sldId="265"/>
            <ac:picMk id="20" creationId="{9BADEE07-D2AC-3156-E117-C293FEC78509}"/>
          </ac:picMkLst>
        </pc:picChg>
        <pc:picChg chg="add mod">
          <ac:chgData name="Inoue Atsushi" userId="76aab364ff156e82" providerId="LiveId" clId="{950990A7-E160-46F1-973F-64E333207B0E}" dt="2023-01-18T05:02:39.518" v="2488" actId="14100"/>
          <ac:picMkLst>
            <pc:docMk/>
            <pc:sldMk cId="2988018845" sldId="265"/>
            <ac:picMk id="21" creationId="{EEE9FFE6-4322-F2D9-DF14-9F032EB77A88}"/>
          </ac:picMkLst>
        </pc:picChg>
        <pc:picChg chg="add mod">
          <ac:chgData name="Inoue Atsushi" userId="76aab364ff156e82" providerId="LiveId" clId="{950990A7-E160-46F1-973F-64E333207B0E}" dt="2023-01-18T05:04:01.438" v="2503" actId="1076"/>
          <ac:picMkLst>
            <pc:docMk/>
            <pc:sldMk cId="2988018845" sldId="265"/>
            <ac:picMk id="22" creationId="{DC842A3A-A0B4-3346-4DDE-437DD1312ECA}"/>
          </ac:picMkLst>
        </pc:picChg>
      </pc:sldChg>
      <pc:sldChg chg="addSp delSp modSp new mod setBg">
        <pc:chgData name="Inoue Atsushi" userId="76aab364ff156e82" providerId="LiveId" clId="{950990A7-E160-46F1-973F-64E333207B0E}" dt="2023-01-19T07:32:30.759" v="5129"/>
        <pc:sldMkLst>
          <pc:docMk/>
          <pc:sldMk cId="801877720" sldId="266"/>
        </pc:sldMkLst>
        <pc:spChg chg="add mod">
          <ac:chgData name="Inoue Atsushi" userId="76aab364ff156e82" providerId="LiveId" clId="{950990A7-E160-46F1-973F-64E333207B0E}" dt="2023-01-19T05:13:58.714" v="2937" actId="207"/>
          <ac:spMkLst>
            <pc:docMk/>
            <pc:sldMk cId="801877720" sldId="266"/>
            <ac:spMk id="3" creationId="{903A0286-FF7F-C81C-1E53-7A91205B5000}"/>
          </ac:spMkLst>
        </pc:spChg>
        <pc:spChg chg="add mod">
          <ac:chgData name="Inoue Atsushi" userId="76aab364ff156e82" providerId="LiveId" clId="{950990A7-E160-46F1-973F-64E333207B0E}" dt="2023-01-19T05:09:07.231" v="2783" actId="1076"/>
          <ac:spMkLst>
            <pc:docMk/>
            <pc:sldMk cId="801877720" sldId="266"/>
            <ac:spMk id="5" creationId="{CC13AD97-28AD-DF40-397A-56736140E3AF}"/>
          </ac:spMkLst>
        </pc:spChg>
        <pc:spChg chg="add mod">
          <ac:chgData name="Inoue Atsushi" userId="76aab364ff156e82" providerId="LiveId" clId="{950990A7-E160-46F1-973F-64E333207B0E}" dt="2023-01-19T05:14:56.817" v="3069" actId="1076"/>
          <ac:spMkLst>
            <pc:docMk/>
            <pc:sldMk cId="801877720" sldId="266"/>
            <ac:spMk id="6" creationId="{9C28C91E-BDB0-9AA4-D446-3DEE9E30B0B3}"/>
          </ac:spMkLst>
        </pc:spChg>
        <pc:spChg chg="add del mod">
          <ac:chgData name="Inoue Atsushi" userId="76aab364ff156e82" providerId="LiveId" clId="{950990A7-E160-46F1-973F-64E333207B0E}" dt="2023-01-19T05:13:17.706" v="2862" actId="478"/>
          <ac:spMkLst>
            <pc:docMk/>
            <pc:sldMk cId="801877720" sldId="266"/>
            <ac:spMk id="7" creationId="{95AA0EA5-CF2E-6CF6-97E5-719FD4AF0C8E}"/>
          </ac:spMkLst>
        </pc:spChg>
        <pc:graphicFrameChg chg="add mod modGraphic">
          <ac:chgData name="Inoue Atsushi" userId="76aab364ff156e82" providerId="LiveId" clId="{950990A7-E160-46F1-973F-64E333207B0E}" dt="2023-01-19T07:32:04.576" v="5122" actId="207"/>
          <ac:graphicFrameMkLst>
            <pc:docMk/>
            <pc:sldMk cId="801877720" sldId="266"/>
            <ac:graphicFrameMk id="4" creationId="{FB1D1A29-F97B-0F78-1076-F92138066D32}"/>
          </ac:graphicFrameMkLst>
        </pc:graphicFrameChg>
        <pc:graphicFrameChg chg="add mod modGraphic">
          <ac:chgData name="Inoue Atsushi" userId="76aab364ff156e82" providerId="LiveId" clId="{950990A7-E160-46F1-973F-64E333207B0E}" dt="2023-01-19T07:32:30.759" v="5129"/>
          <ac:graphicFrameMkLst>
            <pc:docMk/>
            <pc:sldMk cId="801877720" sldId="266"/>
            <ac:graphicFrameMk id="8" creationId="{FF8CA453-7F5E-8E42-C11A-66658F1C60A7}"/>
          </ac:graphicFrameMkLst>
        </pc:graphicFrameChg>
        <pc:picChg chg="add mod">
          <ac:chgData name="Inoue Atsushi" userId="76aab364ff156e82" providerId="LiveId" clId="{950990A7-E160-46F1-973F-64E333207B0E}" dt="2023-01-19T06:15:45.914" v="5048" actId="1076"/>
          <ac:picMkLst>
            <pc:docMk/>
            <pc:sldMk cId="801877720" sldId="266"/>
            <ac:picMk id="10" creationId="{71A1A122-B25F-8779-58CE-C7CCCB7ADAC1}"/>
          </ac:picMkLst>
        </pc:picChg>
      </pc:sldChg>
      <pc:sldChg chg="addSp modSp new mod setBg">
        <pc:chgData name="Inoue Atsushi" userId="76aab364ff156e82" providerId="LiveId" clId="{950990A7-E160-46F1-973F-64E333207B0E}" dt="2023-01-20T01:59:07.310" v="7437" actId="122"/>
        <pc:sldMkLst>
          <pc:docMk/>
          <pc:sldMk cId="2089157391" sldId="267"/>
        </pc:sldMkLst>
        <pc:spChg chg="add mod">
          <ac:chgData name="Inoue Atsushi" userId="76aab364ff156e82" providerId="LiveId" clId="{950990A7-E160-46F1-973F-64E333207B0E}" dt="2023-01-19T05:35:36.896" v="3620" actId="20577"/>
          <ac:spMkLst>
            <pc:docMk/>
            <pc:sldMk cId="2089157391" sldId="267"/>
            <ac:spMk id="3" creationId="{6CCDA8BD-2706-BBA7-1E99-77AF2DF5CBF2}"/>
          </ac:spMkLst>
        </pc:spChg>
        <pc:spChg chg="add mod">
          <ac:chgData name="Inoue Atsushi" userId="76aab364ff156e82" providerId="LiveId" clId="{950990A7-E160-46F1-973F-64E333207B0E}" dt="2023-01-19T06:09:18.298" v="4964" actId="207"/>
          <ac:spMkLst>
            <pc:docMk/>
            <pc:sldMk cId="2089157391" sldId="267"/>
            <ac:spMk id="5" creationId="{22304D92-ABC9-D16A-3149-D9A2F5EA29CF}"/>
          </ac:spMkLst>
        </pc:spChg>
        <pc:graphicFrameChg chg="add mod modGraphic">
          <ac:chgData name="Inoue Atsushi" userId="76aab364ff156e82" providerId="LiveId" clId="{950990A7-E160-46F1-973F-64E333207B0E}" dt="2023-01-20T01:59:07.310" v="7437" actId="122"/>
          <ac:graphicFrameMkLst>
            <pc:docMk/>
            <pc:sldMk cId="2089157391" sldId="267"/>
            <ac:graphicFrameMk id="4" creationId="{11143962-206C-B214-E001-6D78184CEC34}"/>
          </ac:graphicFrameMkLst>
        </pc:graphicFrameChg>
      </pc:sldChg>
      <pc:sldChg chg="modSp add mod setBg">
        <pc:chgData name="Inoue Atsushi" userId="76aab364ff156e82" providerId="LiveId" clId="{950990A7-E160-46F1-973F-64E333207B0E}" dt="2023-01-19T06:11:38.097" v="5038" actId="20577"/>
        <pc:sldMkLst>
          <pc:docMk/>
          <pc:sldMk cId="3045674235" sldId="268"/>
        </pc:sldMkLst>
        <pc:spChg chg="mod">
          <ac:chgData name="Inoue Atsushi" userId="76aab364ff156e82" providerId="LiveId" clId="{950990A7-E160-46F1-973F-64E333207B0E}" dt="2023-01-19T06:11:38.097" v="5038" actId="20577"/>
          <ac:spMkLst>
            <pc:docMk/>
            <pc:sldMk cId="3045674235" sldId="268"/>
            <ac:spMk id="7" creationId="{887047DE-B739-F20A-BDC0-301F99B678BE}"/>
          </ac:spMkLst>
        </pc:spChg>
        <pc:spChg chg="mod">
          <ac:chgData name="Inoue Atsushi" userId="76aab364ff156e82" providerId="LiveId" clId="{950990A7-E160-46F1-973F-64E333207B0E}" dt="2023-01-19T06:10:58.068" v="4976" actId="20577"/>
          <ac:spMkLst>
            <pc:docMk/>
            <pc:sldMk cId="3045674235" sldId="268"/>
            <ac:spMk id="9" creationId="{9ADB9EF2-391A-2B6A-028A-6285A0AEED91}"/>
          </ac:spMkLst>
        </pc:spChg>
      </pc:sldChg>
      <pc:sldChg chg="addSp delSp modSp new mod">
        <pc:chgData name="Inoue Atsushi" userId="76aab364ff156e82" providerId="LiveId" clId="{950990A7-E160-46F1-973F-64E333207B0E}" dt="2023-01-19T07:50:05.283" v="7088" actId="1076"/>
        <pc:sldMkLst>
          <pc:docMk/>
          <pc:sldMk cId="4149892672" sldId="269"/>
        </pc:sldMkLst>
        <pc:spChg chg="add del">
          <ac:chgData name="Inoue Atsushi" userId="76aab364ff156e82" providerId="LiveId" clId="{950990A7-E160-46F1-973F-64E333207B0E}" dt="2023-01-19T06:13:30.354" v="5041" actId="22"/>
          <ac:spMkLst>
            <pc:docMk/>
            <pc:sldMk cId="4149892672" sldId="269"/>
            <ac:spMk id="4" creationId="{540C8DC7-D9EA-EDFC-AC99-B890E834BE16}"/>
          </ac:spMkLst>
        </pc:spChg>
        <pc:spChg chg="add mod">
          <ac:chgData name="Inoue Atsushi" userId="76aab364ff156e82" providerId="LiveId" clId="{950990A7-E160-46F1-973F-64E333207B0E}" dt="2023-01-19T06:13:47.236" v="5043"/>
          <ac:spMkLst>
            <pc:docMk/>
            <pc:sldMk cId="4149892672" sldId="269"/>
            <ac:spMk id="5" creationId="{86B63969-DC12-7098-0134-7CA3DD348FAB}"/>
          </ac:spMkLst>
        </pc:spChg>
        <pc:spChg chg="add mod">
          <ac:chgData name="Inoue Atsushi" userId="76aab364ff156e82" providerId="LiveId" clId="{950990A7-E160-46F1-973F-64E333207B0E}" dt="2023-01-19T07:38:40.520" v="5444" actId="113"/>
          <ac:spMkLst>
            <pc:docMk/>
            <pc:sldMk cId="4149892672" sldId="269"/>
            <ac:spMk id="10" creationId="{3E98AC08-DC93-CF47-EC2F-5395DB7E61BD}"/>
          </ac:spMkLst>
        </pc:spChg>
        <pc:spChg chg="add mod">
          <ac:chgData name="Inoue Atsushi" userId="76aab364ff156e82" providerId="LiveId" clId="{950990A7-E160-46F1-973F-64E333207B0E}" dt="2023-01-19T07:50:03.155" v="7087" actId="1076"/>
          <ac:spMkLst>
            <pc:docMk/>
            <pc:sldMk cId="4149892672" sldId="269"/>
            <ac:spMk id="11" creationId="{287899F3-C3EE-B24F-FDBD-3B52A4CBE11A}"/>
          </ac:spMkLst>
        </pc:spChg>
        <pc:spChg chg="add mod">
          <ac:chgData name="Inoue Atsushi" userId="76aab364ff156e82" providerId="LiveId" clId="{950990A7-E160-46F1-973F-64E333207B0E}" dt="2023-01-19T07:50:00.942" v="7086" actId="1076"/>
          <ac:spMkLst>
            <pc:docMk/>
            <pc:sldMk cId="4149892672" sldId="269"/>
            <ac:spMk id="12" creationId="{CC61343D-5D62-34DA-40F4-32BF8E80DC02}"/>
          </ac:spMkLst>
        </pc:spChg>
        <pc:spChg chg="add mod">
          <ac:chgData name="Inoue Atsushi" userId="76aab364ff156e82" providerId="LiveId" clId="{950990A7-E160-46F1-973F-64E333207B0E}" dt="2023-01-19T07:50:05.283" v="7088" actId="1076"/>
          <ac:spMkLst>
            <pc:docMk/>
            <pc:sldMk cId="4149892672" sldId="269"/>
            <ac:spMk id="13" creationId="{5FE7521E-86A1-6C28-E9C6-23307C67DC97}"/>
          </ac:spMkLst>
        </pc:spChg>
        <pc:picChg chg="add del mod">
          <ac:chgData name="Inoue Atsushi" userId="76aab364ff156e82" providerId="LiveId" clId="{950990A7-E160-46F1-973F-64E333207B0E}" dt="2023-01-19T07:47:41.770" v="6770" actId="478"/>
          <ac:picMkLst>
            <pc:docMk/>
            <pc:sldMk cId="4149892672" sldId="269"/>
            <ac:picMk id="7" creationId="{29C1377D-C103-0574-0D10-855178F9D255}"/>
          </ac:picMkLst>
        </pc:picChg>
        <pc:picChg chg="add del mod">
          <ac:chgData name="Inoue Atsushi" userId="76aab364ff156e82" providerId="LiveId" clId="{950990A7-E160-46F1-973F-64E333207B0E}" dt="2023-01-19T07:33:57.435" v="5137" actId="21"/>
          <ac:picMkLst>
            <pc:docMk/>
            <pc:sldMk cId="4149892672" sldId="269"/>
            <ac:picMk id="9" creationId="{AB68E31B-CED5-4367-7378-EDC9E1E11822}"/>
          </ac:picMkLst>
        </pc:picChg>
      </pc:sldChg>
      <pc:sldChg chg="addSp modSp new mod">
        <pc:chgData name="Inoue Atsushi" userId="76aab364ff156e82" providerId="LiveId" clId="{950990A7-E160-46F1-973F-64E333207B0E}" dt="2023-01-19T07:55:09.756" v="7389" actId="2165"/>
        <pc:sldMkLst>
          <pc:docMk/>
          <pc:sldMk cId="80151850" sldId="270"/>
        </pc:sldMkLst>
        <pc:spChg chg="add mod">
          <ac:chgData name="Inoue Atsushi" userId="76aab364ff156e82" providerId="LiveId" clId="{950990A7-E160-46F1-973F-64E333207B0E}" dt="2023-01-19T07:53:04.679" v="7135" actId="20577"/>
          <ac:spMkLst>
            <pc:docMk/>
            <pc:sldMk cId="80151850" sldId="270"/>
            <ac:spMk id="3" creationId="{DE7763E4-2EB0-F36C-87D4-3148DD9EB526}"/>
          </ac:spMkLst>
        </pc:spChg>
        <pc:graphicFrameChg chg="add mod modGraphic">
          <ac:chgData name="Inoue Atsushi" userId="76aab364ff156e82" providerId="LiveId" clId="{950990A7-E160-46F1-973F-64E333207B0E}" dt="2023-01-19T07:55:09.756" v="7389" actId="2165"/>
          <ac:graphicFrameMkLst>
            <pc:docMk/>
            <pc:sldMk cId="80151850" sldId="270"/>
            <ac:graphicFrameMk id="4" creationId="{E1F83F76-AF5A-C656-89CF-4196CA9F3974}"/>
          </ac:graphicFrameMkLst>
        </pc:graphicFrameChg>
      </pc:sldChg>
      <pc:sldChg chg="modSp add mod setBg">
        <pc:chgData name="Inoue Atsushi" userId="76aab364ff156e82" providerId="LiveId" clId="{950990A7-E160-46F1-973F-64E333207B0E}" dt="2023-01-19T07:57:07.689" v="7436" actId="20577"/>
        <pc:sldMkLst>
          <pc:docMk/>
          <pc:sldMk cId="1333144775" sldId="271"/>
        </pc:sldMkLst>
        <pc:spChg chg="mod">
          <ac:chgData name="Inoue Atsushi" userId="76aab364ff156e82" providerId="LiveId" clId="{950990A7-E160-46F1-973F-64E333207B0E}" dt="2023-01-19T07:57:07.689" v="7436" actId="20577"/>
          <ac:spMkLst>
            <pc:docMk/>
            <pc:sldMk cId="1333144775" sldId="271"/>
            <ac:spMk id="7" creationId="{887047DE-B739-F20A-BDC0-301F99B678BE}"/>
          </ac:spMkLst>
        </pc:spChg>
        <pc:spChg chg="mod">
          <ac:chgData name="Inoue Atsushi" userId="76aab364ff156e82" providerId="LiveId" clId="{950990A7-E160-46F1-973F-64E333207B0E}" dt="2023-01-19T07:56:38.338" v="7393" actId="20577"/>
          <ac:spMkLst>
            <pc:docMk/>
            <pc:sldMk cId="1333144775" sldId="271"/>
            <ac:spMk id="9" creationId="{9ADB9EF2-391A-2B6A-028A-6285A0AEED91}"/>
          </ac:spMkLst>
        </pc:spChg>
      </pc:sldChg>
      <pc:sldChg chg="addSp modSp new mod">
        <pc:chgData name="Inoue Atsushi" userId="76aab364ff156e82" providerId="LiveId" clId="{950990A7-E160-46F1-973F-64E333207B0E}" dt="2023-01-20T02:25:53.954" v="7469" actId="1076"/>
        <pc:sldMkLst>
          <pc:docMk/>
          <pc:sldMk cId="3381782200" sldId="272"/>
        </pc:sldMkLst>
        <pc:spChg chg="add mod">
          <ac:chgData name="Inoue Atsushi" userId="76aab364ff156e82" providerId="LiveId" clId="{950990A7-E160-46F1-973F-64E333207B0E}" dt="2023-01-20T02:05:33.999" v="7462" actId="20577"/>
          <ac:spMkLst>
            <pc:docMk/>
            <pc:sldMk cId="3381782200" sldId="272"/>
            <ac:spMk id="3" creationId="{7B790808-7983-6FCC-DFF2-5BE0770E2DC5}"/>
          </ac:spMkLst>
        </pc:spChg>
        <pc:picChg chg="add mod">
          <ac:chgData name="Inoue Atsushi" userId="76aab364ff156e82" providerId="LiveId" clId="{950990A7-E160-46F1-973F-64E333207B0E}" dt="2023-01-20T02:25:53.954" v="7469" actId="1076"/>
          <ac:picMkLst>
            <pc:docMk/>
            <pc:sldMk cId="3381782200" sldId="272"/>
            <ac:picMk id="4" creationId="{C594CD6C-F819-9A5E-C263-88D83978DA70}"/>
          </ac:picMkLst>
        </pc:picChg>
      </pc:sldChg>
      <pc:sldMasterChg chg="delSp mod addSldLayout delSldLayout modSldLayout">
        <pc:chgData name="Inoue Atsushi" userId="76aab364ff156e82" providerId="LiveId" clId="{950990A7-E160-46F1-973F-64E333207B0E}" dt="2023-01-19T06:19:48.624" v="5056"/>
        <pc:sldMasterMkLst>
          <pc:docMk/>
          <pc:sldMasterMk cId="462444945" sldId="2147483648"/>
        </pc:sldMasterMkLst>
        <pc:spChg chg="del">
          <ac:chgData name="Inoue Atsushi" userId="76aab364ff156e82" providerId="LiveId" clId="{950990A7-E160-46F1-973F-64E333207B0E}" dt="2023-01-18T01:59:56.057" v="0" actId="478"/>
          <ac:spMkLst>
            <pc:docMk/>
            <pc:sldMasterMk cId="462444945" sldId="2147483648"/>
            <ac:spMk id="4" creationId="{40D3E943-9F2F-09B4-F871-5098CCE1BECB}"/>
          </ac:spMkLst>
        </pc:spChg>
        <pc:spChg chg="del">
          <ac:chgData name="Inoue Atsushi" userId="76aab364ff156e82" providerId="LiveId" clId="{950990A7-E160-46F1-973F-64E333207B0E}" dt="2023-01-18T01:59:58.144" v="1" actId="478"/>
          <ac:spMkLst>
            <pc:docMk/>
            <pc:sldMasterMk cId="462444945" sldId="2147483648"/>
            <ac:spMk id="5" creationId="{F60C4896-37E6-3CAE-3577-AEF498D3FA0D}"/>
          </ac:spMkLst>
        </pc:spChg>
        <pc:sldLayoutChg chg="delSp modSp add del mod">
          <pc:chgData name="Inoue Atsushi" userId="76aab364ff156e82" providerId="LiveId" clId="{950990A7-E160-46F1-973F-64E333207B0E}" dt="2023-01-18T02:01:28.166" v="22" actId="478"/>
          <pc:sldLayoutMkLst>
            <pc:docMk/>
            <pc:sldMasterMk cId="462444945" sldId="2147483648"/>
            <pc:sldLayoutMk cId="3177287120" sldId="2147483649"/>
          </pc:sldLayoutMkLst>
          <pc:spChg chg="del">
            <ac:chgData name="Inoue Atsushi" userId="76aab364ff156e82" providerId="LiveId" clId="{950990A7-E160-46F1-973F-64E333207B0E}" dt="2023-01-18T02:01:22.040" v="19" actId="478"/>
            <ac:spMkLst>
              <pc:docMk/>
              <pc:sldMasterMk cId="462444945" sldId="2147483648"/>
              <pc:sldLayoutMk cId="3177287120" sldId="2147483649"/>
              <ac:spMk id="4" creationId="{B6BCAA80-2D4F-785E-09F0-37218ACE27DE}"/>
            </ac:spMkLst>
          </pc:spChg>
          <pc:spChg chg="del">
            <ac:chgData name="Inoue Atsushi" userId="76aab364ff156e82" providerId="LiveId" clId="{950990A7-E160-46F1-973F-64E333207B0E}" dt="2023-01-18T02:01:25.722" v="20" actId="478"/>
            <ac:spMkLst>
              <pc:docMk/>
              <pc:sldMasterMk cId="462444945" sldId="2147483648"/>
              <pc:sldLayoutMk cId="3177287120" sldId="2147483649"/>
              <ac:spMk id="5" creationId="{8DD6DC2C-BEF7-79D3-31A3-7EFB8CB27355}"/>
            </ac:spMkLst>
          </pc:spChg>
          <pc:spChg chg="del mod">
            <ac:chgData name="Inoue Atsushi" userId="76aab364ff156e82" providerId="LiveId" clId="{950990A7-E160-46F1-973F-64E333207B0E}" dt="2023-01-18T02:01:28.166" v="22" actId="478"/>
            <ac:spMkLst>
              <pc:docMk/>
              <pc:sldMasterMk cId="462444945" sldId="2147483648"/>
              <pc:sldLayoutMk cId="3177287120" sldId="2147483649"/>
              <ac:spMk id="6" creationId="{9B5F3FA0-9D84-2455-0435-4DC154E2C077}"/>
            </ac:spMkLst>
          </pc:spChg>
        </pc:sldLayoutChg>
        <pc:sldLayoutChg chg="addSp delSp modSp mod setBg">
          <pc:chgData name="Inoue Atsushi" userId="76aab364ff156e82" providerId="LiveId" clId="{950990A7-E160-46F1-973F-64E333207B0E}" dt="2023-01-19T06:19:48.624" v="5056"/>
          <pc:sldLayoutMkLst>
            <pc:docMk/>
            <pc:sldMasterMk cId="462444945" sldId="2147483648"/>
            <pc:sldLayoutMk cId="723861755" sldId="2147483650"/>
          </pc:sldLayoutMkLst>
          <pc:spChg chg="del">
            <ac:chgData name="Inoue Atsushi" userId="76aab364ff156e82" providerId="LiveId" clId="{950990A7-E160-46F1-973F-64E333207B0E}" dt="2023-01-18T02:01:35.910" v="25" actId="478"/>
            <ac:spMkLst>
              <pc:docMk/>
              <pc:sldMasterMk cId="462444945" sldId="2147483648"/>
              <pc:sldLayoutMk cId="723861755" sldId="2147483650"/>
              <ac:spMk id="2" creationId="{C09C4680-C35D-4CDE-A71D-775DEA5B8888}"/>
            </ac:spMkLst>
          </pc:spChg>
          <pc:spChg chg="del">
            <ac:chgData name="Inoue Atsushi" userId="76aab364ff156e82" providerId="LiveId" clId="{950990A7-E160-46F1-973F-64E333207B0E}" dt="2023-01-18T02:01:37.015" v="26" actId="478"/>
            <ac:spMkLst>
              <pc:docMk/>
              <pc:sldMasterMk cId="462444945" sldId="2147483648"/>
              <pc:sldLayoutMk cId="723861755" sldId="2147483650"/>
              <ac:spMk id="3" creationId="{557E2D94-CCB4-CDF6-D38F-AF8DEA1AB26A}"/>
            </ac:spMkLst>
          </pc:spChg>
          <pc:spChg chg="del">
            <ac:chgData name="Inoue Atsushi" userId="76aab364ff156e82" providerId="LiveId" clId="{950990A7-E160-46F1-973F-64E333207B0E}" dt="2023-01-18T02:01:32.006" v="23" actId="478"/>
            <ac:spMkLst>
              <pc:docMk/>
              <pc:sldMasterMk cId="462444945" sldId="2147483648"/>
              <pc:sldLayoutMk cId="723861755" sldId="2147483650"/>
              <ac:spMk id="4" creationId="{B6BCAA80-2D4F-785E-09F0-37218ACE27DE}"/>
            </ac:spMkLst>
          </pc:spChg>
          <pc:spChg chg="del">
            <ac:chgData name="Inoue Atsushi" userId="76aab364ff156e82" providerId="LiveId" clId="{950990A7-E160-46F1-973F-64E333207B0E}" dt="2023-01-18T02:01:34.006" v="24" actId="478"/>
            <ac:spMkLst>
              <pc:docMk/>
              <pc:sldMasterMk cId="462444945" sldId="2147483648"/>
              <pc:sldLayoutMk cId="723861755" sldId="2147483650"/>
              <ac:spMk id="5" creationId="{8DD6DC2C-BEF7-79D3-31A3-7EFB8CB27355}"/>
            </ac:spMkLst>
          </pc:spChg>
          <pc:spChg chg="mod">
            <ac:chgData name="Inoue Atsushi" userId="76aab364ff156e82" providerId="LiveId" clId="{950990A7-E160-46F1-973F-64E333207B0E}" dt="2023-01-18T02:26:05.480" v="473" actId="1076"/>
            <ac:spMkLst>
              <pc:docMk/>
              <pc:sldMasterMk cId="462444945" sldId="2147483648"/>
              <pc:sldLayoutMk cId="723861755" sldId="2147483650"/>
              <ac:spMk id="6" creationId="{9B5F3FA0-9D84-2455-0435-4DC154E2C077}"/>
            </ac:spMkLst>
          </pc:spChg>
          <pc:spChg chg="add del mod">
            <ac:chgData name="Inoue Atsushi" userId="76aab364ff156e82" providerId="LiveId" clId="{950990A7-E160-46F1-973F-64E333207B0E}" dt="2023-01-18T02:14:22.663" v="218"/>
            <ac:spMkLst>
              <pc:docMk/>
              <pc:sldMasterMk cId="462444945" sldId="2147483648"/>
              <pc:sldLayoutMk cId="723861755" sldId="2147483650"/>
              <ac:spMk id="7" creationId="{24C651F8-72D1-859C-C392-5C99F4F1A254}"/>
            </ac:spMkLst>
          </pc:spChg>
          <pc:picChg chg="add mod">
            <ac:chgData name="Inoue Atsushi" userId="76aab364ff156e82" providerId="LiveId" clId="{950990A7-E160-46F1-973F-64E333207B0E}" dt="2023-01-19T06:19:43.121" v="5055" actId="1076"/>
            <ac:picMkLst>
              <pc:docMk/>
              <pc:sldMasterMk cId="462444945" sldId="2147483648"/>
              <pc:sldLayoutMk cId="723861755" sldId="2147483650"/>
              <ac:picMk id="3" creationId="{EAADADC9-D87E-D7D0-3747-711DCF0CF8C1}"/>
            </ac:picMkLst>
          </pc:picChg>
          <pc:picChg chg="add del mod">
            <ac:chgData name="Inoue Atsushi" userId="76aab364ff156e82" providerId="LiveId" clId="{950990A7-E160-46F1-973F-64E333207B0E}" dt="2023-01-19T06:19:24.127" v="5051" actId="478"/>
            <ac:picMkLst>
              <pc:docMk/>
              <pc:sldMasterMk cId="462444945" sldId="2147483648"/>
              <pc:sldLayoutMk cId="723861755" sldId="2147483650"/>
              <ac:picMk id="9" creationId="{078C923E-ECF6-CD05-0C82-F6E2E62A9BFE}"/>
            </ac:picMkLst>
          </pc:picChg>
          <pc:cxnChg chg="add mod">
            <ac:chgData name="Inoue Atsushi" userId="76aab364ff156e82" providerId="LiveId" clId="{950990A7-E160-46F1-973F-64E333207B0E}" dt="2023-01-18T02:26:11.571" v="477" actId="14100"/>
            <ac:cxnSpMkLst>
              <pc:docMk/>
              <pc:sldMasterMk cId="462444945" sldId="2147483648"/>
              <pc:sldLayoutMk cId="723861755" sldId="2147483650"/>
              <ac:cxnSpMk id="11" creationId="{52AA0D1E-75B7-20DD-4C0B-B30833711371}"/>
            </ac:cxnSpMkLst>
          </pc:cxnChg>
        </pc:sldLayoutChg>
        <pc:sldLayoutChg chg="add del">
          <pc:chgData name="Inoue Atsushi" userId="76aab364ff156e82" providerId="LiveId" clId="{950990A7-E160-46F1-973F-64E333207B0E}" dt="2023-01-18T02:01:07.058" v="7" actId="2696"/>
          <pc:sldLayoutMkLst>
            <pc:docMk/>
            <pc:sldMasterMk cId="462444945" sldId="2147483648"/>
            <pc:sldLayoutMk cId="2260979094" sldId="2147483650"/>
          </pc:sldLayoutMkLst>
        </pc:sldLayoutChg>
        <pc:sldLayoutChg chg="del">
          <pc:chgData name="Inoue Atsushi" userId="76aab364ff156e82" providerId="LiveId" clId="{950990A7-E160-46F1-973F-64E333207B0E}" dt="2023-01-18T02:01:07.397" v="8" actId="2696"/>
          <pc:sldLayoutMkLst>
            <pc:docMk/>
            <pc:sldMasterMk cId="462444945" sldId="2147483648"/>
            <pc:sldLayoutMk cId="3732075646" sldId="2147483651"/>
          </pc:sldLayoutMkLst>
        </pc:sldLayoutChg>
        <pc:sldLayoutChg chg="del">
          <pc:chgData name="Inoue Atsushi" userId="76aab364ff156e82" providerId="LiveId" clId="{950990A7-E160-46F1-973F-64E333207B0E}" dt="2023-01-18T02:01:07.638" v="9" actId="2696"/>
          <pc:sldLayoutMkLst>
            <pc:docMk/>
            <pc:sldMasterMk cId="462444945" sldId="2147483648"/>
            <pc:sldLayoutMk cId="2778451329" sldId="2147483652"/>
          </pc:sldLayoutMkLst>
        </pc:sldLayoutChg>
        <pc:sldLayoutChg chg="del">
          <pc:chgData name="Inoue Atsushi" userId="76aab364ff156e82" providerId="LiveId" clId="{950990A7-E160-46F1-973F-64E333207B0E}" dt="2023-01-18T02:01:07.825" v="10" actId="2696"/>
          <pc:sldLayoutMkLst>
            <pc:docMk/>
            <pc:sldMasterMk cId="462444945" sldId="2147483648"/>
            <pc:sldLayoutMk cId="2779590115" sldId="2147483653"/>
          </pc:sldLayoutMkLst>
        </pc:sldLayoutChg>
        <pc:sldLayoutChg chg="del">
          <pc:chgData name="Inoue Atsushi" userId="76aab364ff156e82" providerId="LiveId" clId="{950990A7-E160-46F1-973F-64E333207B0E}" dt="2023-01-18T02:01:08.009" v="11" actId="2696"/>
          <pc:sldLayoutMkLst>
            <pc:docMk/>
            <pc:sldMasterMk cId="462444945" sldId="2147483648"/>
            <pc:sldLayoutMk cId="1998227137" sldId="2147483654"/>
          </pc:sldLayoutMkLst>
        </pc:sldLayoutChg>
        <pc:sldLayoutChg chg="del">
          <pc:chgData name="Inoue Atsushi" userId="76aab364ff156e82" providerId="LiveId" clId="{950990A7-E160-46F1-973F-64E333207B0E}" dt="2023-01-18T02:01:08.182" v="12" actId="2696"/>
          <pc:sldLayoutMkLst>
            <pc:docMk/>
            <pc:sldMasterMk cId="462444945" sldId="2147483648"/>
            <pc:sldLayoutMk cId="3635101370" sldId="2147483655"/>
          </pc:sldLayoutMkLst>
        </pc:sldLayoutChg>
        <pc:sldLayoutChg chg="del">
          <pc:chgData name="Inoue Atsushi" userId="76aab364ff156e82" providerId="LiveId" clId="{950990A7-E160-46F1-973F-64E333207B0E}" dt="2023-01-18T02:01:08.387" v="13" actId="2696"/>
          <pc:sldLayoutMkLst>
            <pc:docMk/>
            <pc:sldMasterMk cId="462444945" sldId="2147483648"/>
            <pc:sldLayoutMk cId="1368236438" sldId="2147483656"/>
          </pc:sldLayoutMkLst>
        </pc:sldLayoutChg>
        <pc:sldLayoutChg chg="del">
          <pc:chgData name="Inoue Atsushi" userId="76aab364ff156e82" providerId="LiveId" clId="{950990A7-E160-46F1-973F-64E333207B0E}" dt="2023-01-18T02:01:08.859" v="14" actId="2696"/>
          <pc:sldLayoutMkLst>
            <pc:docMk/>
            <pc:sldMasterMk cId="462444945" sldId="2147483648"/>
            <pc:sldLayoutMk cId="550396161" sldId="2147483657"/>
          </pc:sldLayoutMkLst>
        </pc:sldLayoutChg>
        <pc:sldLayoutChg chg="del">
          <pc:chgData name="Inoue Atsushi" userId="76aab364ff156e82" providerId="LiveId" clId="{950990A7-E160-46F1-973F-64E333207B0E}" dt="2023-01-18T02:01:09.258" v="15" actId="2696"/>
          <pc:sldLayoutMkLst>
            <pc:docMk/>
            <pc:sldMasterMk cId="462444945" sldId="2147483648"/>
            <pc:sldLayoutMk cId="1646689355" sldId="2147483658"/>
          </pc:sldLayoutMkLst>
        </pc:sldLayoutChg>
        <pc:sldLayoutChg chg="del">
          <pc:chgData name="Inoue Atsushi" userId="76aab364ff156e82" providerId="LiveId" clId="{950990A7-E160-46F1-973F-64E333207B0E}" dt="2023-01-18T02:01:09.587" v="16" actId="2696"/>
          <pc:sldLayoutMkLst>
            <pc:docMk/>
            <pc:sldMasterMk cId="462444945" sldId="2147483648"/>
            <pc:sldLayoutMk cId="2634140007" sldId="2147483659"/>
          </pc:sldLayoutMkLst>
        </pc:sldLayoutChg>
      </pc:sldMasterChg>
      <pc:sldMasterChg chg="new del mod addSldLayout delSldLayout">
        <pc:chgData name="Inoue Atsushi" userId="76aab364ff156e82" providerId="LiveId" clId="{950990A7-E160-46F1-973F-64E333207B0E}" dt="2023-01-18T02:01:14.509" v="18" actId="6938"/>
        <pc:sldMasterMkLst>
          <pc:docMk/>
          <pc:sldMasterMk cId="656864768" sldId="2147483650"/>
        </pc:sldMasterMkLst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826710035" sldId="2147483651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4107077767" sldId="2147483652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1643699041" sldId="2147483653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830493391" sldId="2147483654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1337464127" sldId="2147483655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1100652633" sldId="2147483656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1857668344" sldId="2147483657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1840306756" sldId="2147483658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2199585679" sldId="2147483659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2098931831" sldId="2147483660"/>
          </pc:sldLayoutMkLst>
        </pc:sldLayoutChg>
        <pc:sldLayoutChg chg="new del replId">
          <pc:chgData name="Inoue Atsushi" userId="76aab364ff156e82" providerId="LiveId" clId="{950990A7-E160-46F1-973F-64E333207B0E}" dt="2023-01-18T02:01:14.509" v="18" actId="6938"/>
          <pc:sldLayoutMkLst>
            <pc:docMk/>
            <pc:sldMasterMk cId="656864768" sldId="2147483650"/>
            <pc:sldLayoutMk cId="4243030431" sldId="2147483661"/>
          </pc:sldLayoutMkLst>
        </pc:sldLayoutChg>
      </pc:sldMasterChg>
    </pc:docChg>
  </pc:docChgLst>
  <pc:docChgLst>
    <pc:chgData name="Atsushi Inoue" userId="76aab364ff156e82" providerId="LiveId" clId="{6A4E6B35-C6A1-4AAC-8B2A-4352E3920D33}"/>
    <pc:docChg chg="custSel modSld">
      <pc:chgData name="Atsushi Inoue" userId="76aab364ff156e82" providerId="LiveId" clId="{6A4E6B35-C6A1-4AAC-8B2A-4352E3920D33}" dt="2024-04-11T05:13:53.305" v="83" actId="2084"/>
      <pc:docMkLst>
        <pc:docMk/>
      </pc:docMkLst>
      <pc:sldChg chg="modSp mod">
        <pc:chgData name="Atsushi Inoue" userId="76aab364ff156e82" providerId="LiveId" clId="{6A4E6B35-C6A1-4AAC-8B2A-4352E3920D33}" dt="2024-04-11T05:13:02.805" v="80" actId="20577"/>
        <pc:sldMkLst>
          <pc:docMk/>
          <pc:sldMk cId="3876128784" sldId="258"/>
        </pc:sldMkLst>
        <pc:graphicFrameChg chg="modGraphic">
          <ac:chgData name="Atsushi Inoue" userId="76aab364ff156e82" providerId="LiveId" clId="{6A4E6B35-C6A1-4AAC-8B2A-4352E3920D33}" dt="2024-04-11T05:13:02.805" v="80" actId="20577"/>
          <ac:graphicFrameMkLst>
            <pc:docMk/>
            <pc:sldMk cId="3876128784" sldId="258"/>
            <ac:graphicFrameMk id="5" creationId="{D617677A-8A84-4669-C1AD-31B32E8AD12C}"/>
          </ac:graphicFrameMkLst>
        </pc:graphicFrameChg>
        <pc:graphicFrameChg chg="modGraphic">
          <ac:chgData name="Atsushi Inoue" userId="76aab364ff156e82" providerId="LiveId" clId="{6A4E6B35-C6A1-4AAC-8B2A-4352E3920D33}" dt="2024-04-11T05:11:36.325" v="1" actId="2084"/>
          <ac:graphicFrameMkLst>
            <pc:docMk/>
            <pc:sldMk cId="3876128784" sldId="258"/>
            <ac:graphicFrameMk id="8" creationId="{0AB74774-780F-FF66-5E0B-AF24B0C30E40}"/>
          </ac:graphicFrameMkLst>
        </pc:graphicFrameChg>
      </pc:sldChg>
      <pc:sldChg chg="modSp mod">
        <pc:chgData name="Atsushi Inoue" userId="76aab364ff156e82" providerId="LiveId" clId="{6A4E6B35-C6A1-4AAC-8B2A-4352E3920D33}" dt="2024-04-11T05:12:38.988" v="67" actId="692"/>
        <pc:sldMkLst>
          <pc:docMk/>
          <pc:sldMk cId="1555186598" sldId="262"/>
        </pc:sldMkLst>
        <pc:picChg chg="mod">
          <ac:chgData name="Atsushi Inoue" userId="76aab364ff156e82" providerId="LiveId" clId="{6A4E6B35-C6A1-4AAC-8B2A-4352E3920D33}" dt="2024-04-11T05:12:38.988" v="67" actId="692"/>
          <ac:picMkLst>
            <pc:docMk/>
            <pc:sldMk cId="1555186598" sldId="262"/>
            <ac:picMk id="5" creationId="{64307AAD-09AD-51D5-333D-E93FBA9301FA}"/>
          </ac:picMkLst>
        </pc:picChg>
        <pc:picChg chg="mod">
          <ac:chgData name="Atsushi Inoue" userId="76aab364ff156e82" providerId="LiveId" clId="{6A4E6B35-C6A1-4AAC-8B2A-4352E3920D33}" dt="2024-04-11T05:12:38.988" v="67" actId="692"/>
          <ac:picMkLst>
            <pc:docMk/>
            <pc:sldMk cId="1555186598" sldId="262"/>
            <ac:picMk id="9" creationId="{554C7BD3-8A42-CBBA-D5E9-A8AA03BD11BD}"/>
          </ac:picMkLst>
        </pc:picChg>
        <pc:picChg chg="mod">
          <ac:chgData name="Atsushi Inoue" userId="76aab364ff156e82" providerId="LiveId" clId="{6A4E6B35-C6A1-4AAC-8B2A-4352E3920D33}" dt="2024-04-11T05:12:38.988" v="67" actId="692"/>
          <ac:picMkLst>
            <pc:docMk/>
            <pc:sldMk cId="1555186598" sldId="262"/>
            <ac:picMk id="23" creationId="{62F4E873-24C1-4E7F-8998-6F82CC1B091D}"/>
          </ac:picMkLst>
        </pc:picChg>
        <pc:picChg chg="mod">
          <ac:chgData name="Atsushi Inoue" userId="76aab364ff156e82" providerId="LiveId" clId="{6A4E6B35-C6A1-4AAC-8B2A-4352E3920D33}" dt="2024-04-11T05:12:38.988" v="67" actId="692"/>
          <ac:picMkLst>
            <pc:docMk/>
            <pc:sldMk cId="1555186598" sldId="262"/>
            <ac:picMk id="25" creationId="{BC77205E-1916-7D8A-2928-75A4EE1D540E}"/>
          </ac:picMkLst>
        </pc:picChg>
      </pc:sldChg>
      <pc:sldChg chg="modSp mod">
        <pc:chgData name="Atsushi Inoue" userId="76aab364ff156e82" providerId="LiveId" clId="{6A4E6B35-C6A1-4AAC-8B2A-4352E3920D33}" dt="2024-04-11T05:13:28.897" v="82" actId="2084"/>
        <pc:sldMkLst>
          <pc:docMk/>
          <pc:sldMk cId="801877720" sldId="266"/>
        </pc:sldMkLst>
        <pc:graphicFrameChg chg="modGraphic">
          <ac:chgData name="Atsushi Inoue" userId="76aab364ff156e82" providerId="LiveId" clId="{6A4E6B35-C6A1-4AAC-8B2A-4352E3920D33}" dt="2024-04-11T05:13:20.409" v="81" actId="2084"/>
          <ac:graphicFrameMkLst>
            <pc:docMk/>
            <pc:sldMk cId="801877720" sldId="266"/>
            <ac:graphicFrameMk id="4" creationId="{FB1D1A29-F97B-0F78-1076-F92138066D32}"/>
          </ac:graphicFrameMkLst>
        </pc:graphicFrameChg>
        <pc:graphicFrameChg chg="modGraphic">
          <ac:chgData name="Atsushi Inoue" userId="76aab364ff156e82" providerId="LiveId" clId="{6A4E6B35-C6A1-4AAC-8B2A-4352E3920D33}" dt="2024-04-11T05:13:28.897" v="82" actId="2084"/>
          <ac:graphicFrameMkLst>
            <pc:docMk/>
            <pc:sldMk cId="801877720" sldId="266"/>
            <ac:graphicFrameMk id="8" creationId="{FF8CA453-7F5E-8E42-C11A-66658F1C60A7}"/>
          </ac:graphicFrameMkLst>
        </pc:graphicFrameChg>
      </pc:sldChg>
      <pc:sldChg chg="modSp mod">
        <pc:chgData name="Atsushi Inoue" userId="76aab364ff156e82" providerId="LiveId" clId="{6A4E6B35-C6A1-4AAC-8B2A-4352E3920D33}" dt="2024-04-11T05:13:53.305" v="83" actId="2084"/>
        <pc:sldMkLst>
          <pc:docMk/>
          <pc:sldMk cId="2752332579" sldId="273"/>
        </pc:sldMkLst>
        <pc:graphicFrameChg chg="modGraphic">
          <ac:chgData name="Atsushi Inoue" userId="76aab364ff156e82" providerId="LiveId" clId="{6A4E6B35-C6A1-4AAC-8B2A-4352E3920D33}" dt="2024-04-11T05:13:53.305" v="83" actId="2084"/>
          <ac:graphicFrameMkLst>
            <pc:docMk/>
            <pc:sldMk cId="2752332579" sldId="273"/>
            <ac:graphicFrameMk id="4" creationId="{E1F83F76-AF5A-C656-89CF-4196CA9F3974}"/>
          </ac:graphicFrameMkLst>
        </pc:graphicFrameChg>
      </pc:sldChg>
    </pc:docChg>
  </pc:docChgLst>
  <pc:docChgLst>
    <pc:chgData name="Inoue Atsushi" userId="76aab364ff156e82" providerId="LiveId" clId="{17218E8A-203C-40DF-A7F8-5F7B774C6CAB}"/>
    <pc:docChg chg="modMainMaster">
      <pc:chgData name="Inoue Atsushi" userId="76aab364ff156e82" providerId="LiveId" clId="{17218E8A-203C-40DF-A7F8-5F7B774C6CAB}" dt="2023-02-07T09:37:13.826" v="0" actId="735"/>
      <pc:docMkLst>
        <pc:docMk/>
      </pc:docMkLst>
      <pc:sldMasterChg chg="modSldLayout">
        <pc:chgData name="Inoue Atsushi" userId="76aab364ff156e82" providerId="LiveId" clId="{17218E8A-203C-40DF-A7F8-5F7B774C6CAB}" dt="2023-02-07T09:37:13.826" v="0" actId="735"/>
        <pc:sldMasterMkLst>
          <pc:docMk/>
          <pc:sldMasterMk cId="462444945" sldId="2147483648"/>
        </pc:sldMasterMkLst>
        <pc:sldLayoutChg chg="modSp">
          <pc:chgData name="Inoue Atsushi" userId="76aab364ff156e82" providerId="LiveId" clId="{17218E8A-203C-40DF-A7F8-5F7B774C6CAB}" dt="2023-02-07T09:37:13.826" v="0" actId="735"/>
          <pc:sldLayoutMkLst>
            <pc:docMk/>
            <pc:sldMasterMk cId="462444945" sldId="2147483648"/>
            <pc:sldLayoutMk cId="3177287120" sldId="2147483649"/>
          </pc:sldLayoutMkLst>
        </pc:sldLayoutChg>
      </pc:sldMasterChg>
    </pc:docChg>
  </pc:docChgLst>
  <pc:docChgLst>
    <pc:chgData name="Inoue Atsushi" userId="76aab364ff156e82" providerId="LiveId" clId="{9956B847-E147-4533-9E70-EEDBE86A7F75}"/>
    <pc:docChg chg="undo custSel addSld delSld modSld sldOrd">
      <pc:chgData name="Inoue Atsushi" userId="76aab364ff156e82" providerId="LiveId" clId="{9956B847-E147-4533-9E70-EEDBE86A7F75}" dt="2023-01-21T05:41:07.866" v="2710" actId="478"/>
      <pc:docMkLst>
        <pc:docMk/>
      </pc:docMkLst>
      <pc:sldChg chg="modSp mod ord">
        <pc:chgData name="Inoue Atsushi" userId="76aab364ff156e82" providerId="LiveId" clId="{9956B847-E147-4533-9E70-EEDBE86A7F75}" dt="2023-01-21T03:27:03.119" v="2701" actId="1076"/>
        <pc:sldMkLst>
          <pc:docMk/>
          <pc:sldMk cId="41296328" sldId="257"/>
        </pc:sldMkLst>
        <pc:graphicFrameChg chg="mod modGraphic">
          <ac:chgData name="Inoue Atsushi" userId="76aab364ff156e82" providerId="LiveId" clId="{9956B847-E147-4533-9E70-EEDBE86A7F75}" dt="2023-01-21T03:27:03.119" v="2701" actId="1076"/>
          <ac:graphicFrameMkLst>
            <pc:docMk/>
            <pc:sldMk cId="41296328" sldId="257"/>
            <ac:graphicFrameMk id="5" creationId="{0ED84226-8F44-D6AC-4A9D-7BB173AF9A1F}"/>
          </ac:graphicFrameMkLst>
        </pc:graphicFrameChg>
      </pc:sldChg>
      <pc:sldChg chg="modSp mod">
        <pc:chgData name="Inoue Atsushi" userId="76aab364ff156e82" providerId="LiveId" clId="{9956B847-E147-4533-9E70-EEDBE86A7F75}" dt="2023-01-21T03:14:48.324" v="2338" actId="207"/>
        <pc:sldMkLst>
          <pc:docMk/>
          <pc:sldMk cId="3876128784" sldId="258"/>
        </pc:sldMkLst>
        <pc:graphicFrameChg chg="modGraphic">
          <ac:chgData name="Inoue Atsushi" userId="76aab364ff156e82" providerId="LiveId" clId="{9956B847-E147-4533-9E70-EEDBE86A7F75}" dt="2023-01-21T03:14:36.975" v="2336" actId="207"/>
          <ac:graphicFrameMkLst>
            <pc:docMk/>
            <pc:sldMk cId="3876128784" sldId="258"/>
            <ac:graphicFrameMk id="5" creationId="{D617677A-8A84-4669-C1AD-31B32E8AD12C}"/>
          </ac:graphicFrameMkLst>
        </pc:graphicFrameChg>
        <pc:graphicFrameChg chg="modGraphic">
          <ac:chgData name="Inoue Atsushi" userId="76aab364ff156e82" providerId="LiveId" clId="{9956B847-E147-4533-9E70-EEDBE86A7F75}" dt="2023-01-21T03:14:48.324" v="2338" actId="207"/>
          <ac:graphicFrameMkLst>
            <pc:docMk/>
            <pc:sldMk cId="3876128784" sldId="258"/>
            <ac:graphicFrameMk id="8" creationId="{0AB74774-780F-FF66-5E0B-AF24B0C30E40}"/>
          </ac:graphicFrameMkLst>
        </pc:graphicFrameChg>
      </pc:sldChg>
      <pc:sldChg chg="modSp">
        <pc:chgData name="Inoue Atsushi" userId="76aab364ff156e82" providerId="LiveId" clId="{9956B847-E147-4533-9E70-EEDBE86A7F75}" dt="2023-01-21T05:41:03.006" v="2708" actId="113"/>
        <pc:sldMkLst>
          <pc:docMk/>
          <pc:sldMk cId="853422162" sldId="260"/>
        </pc:sldMkLst>
        <pc:graphicFrameChg chg="mod">
          <ac:chgData name="Inoue Atsushi" userId="76aab364ff156e82" providerId="LiveId" clId="{9956B847-E147-4533-9E70-EEDBE86A7F75}" dt="2023-01-21T05:40:49.755" v="2705" actId="113"/>
          <ac:graphicFrameMkLst>
            <pc:docMk/>
            <pc:sldMk cId="853422162" sldId="260"/>
            <ac:graphicFrameMk id="6" creationId="{972330C8-8692-677A-C947-1267B9E46230}"/>
          </ac:graphicFrameMkLst>
        </pc:graphicFrameChg>
        <pc:graphicFrameChg chg="mod">
          <ac:chgData name="Inoue Atsushi" userId="76aab364ff156e82" providerId="LiveId" clId="{9956B847-E147-4533-9E70-EEDBE86A7F75}" dt="2023-01-21T05:40:58.684" v="2707" actId="113"/>
          <ac:graphicFrameMkLst>
            <pc:docMk/>
            <pc:sldMk cId="853422162" sldId="260"/>
            <ac:graphicFrameMk id="7" creationId="{D192EB5B-9BC5-327C-D216-349964EE7532}"/>
          </ac:graphicFrameMkLst>
        </pc:graphicFrameChg>
        <pc:graphicFrameChg chg="mod">
          <ac:chgData name="Inoue Atsushi" userId="76aab364ff156e82" providerId="LiveId" clId="{9956B847-E147-4533-9E70-EEDBE86A7F75}" dt="2023-01-21T05:41:03.006" v="2708" actId="113"/>
          <ac:graphicFrameMkLst>
            <pc:docMk/>
            <pc:sldMk cId="853422162" sldId="260"/>
            <ac:graphicFrameMk id="8" creationId="{21F51C0D-BBA5-4A98-B569-132ADDD5B781}"/>
          </ac:graphicFrameMkLst>
        </pc:graphicFrameChg>
        <pc:graphicFrameChg chg="mod">
          <ac:chgData name="Inoue Atsushi" userId="76aab364ff156e82" providerId="LiveId" clId="{9956B847-E147-4533-9E70-EEDBE86A7F75}" dt="2023-01-21T05:40:53.694" v="2706" actId="113"/>
          <ac:graphicFrameMkLst>
            <pc:docMk/>
            <pc:sldMk cId="853422162" sldId="260"/>
            <ac:graphicFrameMk id="12" creationId="{7181D9D9-D6DD-DFA9-048C-8D0A2DBCA9B8}"/>
          </ac:graphicFrameMkLst>
        </pc:graphicFrameChg>
      </pc:sldChg>
      <pc:sldChg chg="modSp mod">
        <pc:chgData name="Inoue Atsushi" userId="76aab364ff156e82" providerId="LiveId" clId="{9956B847-E147-4533-9E70-EEDBE86A7F75}" dt="2023-01-21T03:27:21.802" v="2702" actId="1076"/>
        <pc:sldMkLst>
          <pc:docMk/>
          <pc:sldMk cId="2042331951" sldId="261"/>
        </pc:sldMkLst>
        <pc:spChg chg="mod">
          <ac:chgData name="Inoue Atsushi" userId="76aab364ff156e82" providerId="LiveId" clId="{9956B847-E147-4533-9E70-EEDBE86A7F75}" dt="2023-01-21T03:27:21.802" v="2702" actId="1076"/>
          <ac:spMkLst>
            <pc:docMk/>
            <pc:sldMk cId="2042331951" sldId="261"/>
            <ac:spMk id="12" creationId="{DDFF09B0-8CF1-D4C6-4173-267FF49E9BAB}"/>
          </ac:spMkLst>
        </pc:spChg>
      </pc:sldChg>
      <pc:sldChg chg="delSp modSp mod">
        <pc:chgData name="Inoue Atsushi" userId="76aab364ff156e82" providerId="LiveId" clId="{9956B847-E147-4533-9E70-EEDBE86A7F75}" dt="2023-01-21T05:41:07.866" v="2710" actId="478"/>
        <pc:sldMkLst>
          <pc:docMk/>
          <pc:sldMk cId="1555186598" sldId="262"/>
        </pc:sldMkLst>
        <pc:spChg chg="del mod">
          <ac:chgData name="Inoue Atsushi" userId="76aab364ff156e82" providerId="LiveId" clId="{9956B847-E147-4533-9E70-EEDBE86A7F75}" dt="2023-01-21T05:41:07.866" v="2710" actId="478"/>
          <ac:spMkLst>
            <pc:docMk/>
            <pc:sldMk cId="1555186598" sldId="262"/>
            <ac:spMk id="14" creationId="{DA2CE6FE-4379-E581-796C-EAF74FC1581B}"/>
          </ac:spMkLst>
        </pc:spChg>
      </pc:sldChg>
      <pc:sldChg chg="modSp mod">
        <pc:chgData name="Inoue Atsushi" userId="76aab364ff156e82" providerId="LiveId" clId="{9956B847-E147-4533-9E70-EEDBE86A7F75}" dt="2023-01-21T03:24:09.376" v="2684" actId="207"/>
        <pc:sldMkLst>
          <pc:docMk/>
          <pc:sldMk cId="2948086571" sldId="263"/>
        </pc:sldMkLst>
        <pc:spChg chg="mod">
          <ac:chgData name="Inoue Atsushi" userId="76aab364ff156e82" providerId="LiveId" clId="{9956B847-E147-4533-9E70-EEDBE86A7F75}" dt="2023-01-21T03:24:09.376" v="2684" actId="207"/>
          <ac:spMkLst>
            <pc:docMk/>
            <pc:sldMk cId="2948086571" sldId="263"/>
            <ac:spMk id="8" creationId="{A8F9E7CD-F28B-8A87-771C-6EFD4F6DE3E3}"/>
          </ac:spMkLst>
        </pc:spChg>
      </pc:sldChg>
      <pc:sldChg chg="modSp mod">
        <pc:chgData name="Inoue Atsushi" userId="76aab364ff156e82" providerId="LiveId" clId="{9956B847-E147-4533-9E70-EEDBE86A7F75}" dt="2023-01-21T03:27:42.668" v="2703" actId="1076"/>
        <pc:sldMkLst>
          <pc:docMk/>
          <pc:sldMk cId="2988018845" sldId="265"/>
        </pc:sldMkLst>
        <pc:spChg chg="mod">
          <ac:chgData name="Inoue Atsushi" userId="76aab364ff156e82" providerId="LiveId" clId="{9956B847-E147-4533-9E70-EEDBE86A7F75}" dt="2023-01-21T03:21:39.364" v="2639" actId="207"/>
          <ac:spMkLst>
            <pc:docMk/>
            <pc:sldMk cId="2988018845" sldId="265"/>
            <ac:spMk id="27" creationId="{5BF83931-B347-4975-E792-01007E3E9C83}"/>
          </ac:spMkLst>
        </pc:spChg>
        <pc:spChg chg="mod">
          <ac:chgData name="Inoue Atsushi" userId="76aab364ff156e82" providerId="LiveId" clId="{9956B847-E147-4533-9E70-EEDBE86A7F75}" dt="2023-01-21T03:21:42.628" v="2640" actId="207"/>
          <ac:spMkLst>
            <pc:docMk/>
            <pc:sldMk cId="2988018845" sldId="265"/>
            <ac:spMk id="28" creationId="{B16AAF9F-AF9C-32E5-8A85-9B0982559420}"/>
          </ac:spMkLst>
        </pc:spChg>
        <pc:picChg chg="mod">
          <ac:chgData name="Inoue Atsushi" userId="76aab364ff156e82" providerId="LiveId" clId="{9956B847-E147-4533-9E70-EEDBE86A7F75}" dt="2023-01-21T03:27:42.668" v="2703" actId="1076"/>
          <ac:picMkLst>
            <pc:docMk/>
            <pc:sldMk cId="2988018845" sldId="265"/>
            <ac:picMk id="22" creationId="{DC842A3A-A0B4-3346-4DDE-437DD1312ECA}"/>
          </ac:picMkLst>
        </pc:picChg>
      </pc:sldChg>
      <pc:sldChg chg="modSp mod">
        <pc:chgData name="Inoue Atsushi" userId="76aab364ff156e82" providerId="LiveId" clId="{9956B847-E147-4533-9E70-EEDBE86A7F75}" dt="2023-01-21T03:24:40.633" v="2688" actId="207"/>
        <pc:sldMkLst>
          <pc:docMk/>
          <pc:sldMk cId="801877720" sldId="266"/>
        </pc:sldMkLst>
        <pc:spChg chg="mod">
          <ac:chgData name="Inoue Atsushi" userId="76aab364ff156e82" providerId="LiveId" clId="{9956B847-E147-4533-9E70-EEDBE86A7F75}" dt="2023-01-21T03:24:40.633" v="2688" actId="207"/>
          <ac:spMkLst>
            <pc:docMk/>
            <pc:sldMk cId="801877720" sldId="266"/>
            <ac:spMk id="5" creationId="{CC13AD97-28AD-DF40-397A-56736140E3AF}"/>
          </ac:spMkLst>
        </pc:spChg>
        <pc:graphicFrameChg chg="modGraphic">
          <ac:chgData name="Inoue Atsushi" userId="76aab364ff156e82" providerId="LiveId" clId="{9956B847-E147-4533-9E70-EEDBE86A7F75}" dt="2023-01-21T03:24:36.306" v="2687" actId="207"/>
          <ac:graphicFrameMkLst>
            <pc:docMk/>
            <pc:sldMk cId="801877720" sldId="266"/>
            <ac:graphicFrameMk id="4" creationId="{FB1D1A29-F97B-0F78-1076-F92138066D32}"/>
          </ac:graphicFrameMkLst>
        </pc:graphicFrameChg>
        <pc:graphicFrameChg chg="modGraphic">
          <ac:chgData name="Inoue Atsushi" userId="76aab364ff156e82" providerId="LiveId" clId="{9956B847-E147-4533-9E70-EEDBE86A7F75}" dt="2023-01-21T03:24:18.950" v="2685" actId="207"/>
          <ac:graphicFrameMkLst>
            <pc:docMk/>
            <pc:sldMk cId="801877720" sldId="266"/>
            <ac:graphicFrameMk id="8" creationId="{FF8CA453-7F5E-8E42-C11A-66658F1C60A7}"/>
          </ac:graphicFrameMkLst>
        </pc:graphicFrameChg>
      </pc:sldChg>
      <pc:sldChg chg="modSp mod">
        <pc:chgData name="Inoue Atsushi" userId="76aab364ff156e82" providerId="LiveId" clId="{9956B847-E147-4533-9E70-EEDBE86A7F75}" dt="2023-01-21T03:24:59.951" v="2692" actId="207"/>
        <pc:sldMkLst>
          <pc:docMk/>
          <pc:sldMk cId="2089157391" sldId="267"/>
        </pc:sldMkLst>
        <pc:spChg chg="mod">
          <ac:chgData name="Inoue Atsushi" userId="76aab364ff156e82" providerId="LiveId" clId="{9956B847-E147-4533-9E70-EEDBE86A7F75}" dt="2023-01-21T03:24:59.951" v="2692" actId="207"/>
          <ac:spMkLst>
            <pc:docMk/>
            <pc:sldMk cId="2089157391" sldId="267"/>
            <ac:spMk id="5" creationId="{22304D92-ABC9-D16A-3149-D9A2F5EA29CF}"/>
          </ac:spMkLst>
        </pc:spChg>
      </pc:sldChg>
      <pc:sldChg chg="modSp mod">
        <pc:chgData name="Inoue Atsushi" userId="76aab364ff156e82" providerId="LiveId" clId="{9956B847-E147-4533-9E70-EEDBE86A7F75}" dt="2023-01-21T03:25:27.853" v="2699" actId="207"/>
        <pc:sldMkLst>
          <pc:docMk/>
          <pc:sldMk cId="4149892672" sldId="269"/>
        </pc:sldMkLst>
        <pc:spChg chg="mod">
          <ac:chgData name="Inoue Atsushi" userId="76aab364ff156e82" providerId="LiveId" clId="{9956B847-E147-4533-9E70-EEDBE86A7F75}" dt="2023-01-21T03:25:07.921" v="2693" actId="207"/>
          <ac:spMkLst>
            <pc:docMk/>
            <pc:sldMk cId="4149892672" sldId="269"/>
            <ac:spMk id="10" creationId="{3E98AC08-DC93-CF47-EC2F-5395DB7E61BD}"/>
          </ac:spMkLst>
        </pc:spChg>
        <pc:spChg chg="mod">
          <ac:chgData name="Inoue Atsushi" userId="76aab364ff156e82" providerId="LiveId" clId="{9956B847-E147-4533-9E70-EEDBE86A7F75}" dt="2023-01-21T03:25:11.491" v="2694" actId="207"/>
          <ac:spMkLst>
            <pc:docMk/>
            <pc:sldMk cId="4149892672" sldId="269"/>
            <ac:spMk id="11" creationId="{287899F3-C3EE-B24F-FDBD-3B52A4CBE11A}"/>
          </ac:spMkLst>
        </pc:spChg>
        <pc:spChg chg="mod">
          <ac:chgData name="Inoue Atsushi" userId="76aab364ff156e82" providerId="LiveId" clId="{9956B847-E147-4533-9E70-EEDBE86A7F75}" dt="2023-01-21T03:25:27.853" v="2699" actId="207"/>
          <ac:spMkLst>
            <pc:docMk/>
            <pc:sldMk cId="4149892672" sldId="269"/>
            <ac:spMk id="12" creationId="{CC61343D-5D62-34DA-40F4-32BF8E80DC02}"/>
          </ac:spMkLst>
        </pc:spChg>
      </pc:sldChg>
      <pc:sldChg chg="addSp modSp mod ord">
        <pc:chgData name="Inoue Atsushi" userId="76aab364ff156e82" providerId="LiveId" clId="{9956B847-E147-4533-9E70-EEDBE86A7F75}" dt="2023-01-21T03:10:50.722" v="2121" actId="1076"/>
        <pc:sldMkLst>
          <pc:docMk/>
          <pc:sldMk cId="80151850" sldId="270"/>
        </pc:sldMkLst>
        <pc:spChg chg="add mod">
          <ac:chgData name="Inoue Atsushi" userId="76aab364ff156e82" providerId="LiveId" clId="{9956B847-E147-4533-9E70-EEDBE86A7F75}" dt="2023-01-21T03:10:50.722" v="2121" actId="1076"/>
          <ac:spMkLst>
            <pc:docMk/>
            <pc:sldMk cId="80151850" sldId="270"/>
            <ac:spMk id="5" creationId="{7AAFA0FD-FE0D-3163-C59B-6B5DBBCE6C97}"/>
          </ac:spMkLst>
        </pc:spChg>
        <pc:graphicFrameChg chg="mod modGraphic">
          <ac:chgData name="Inoue Atsushi" userId="76aab364ff156e82" providerId="LiveId" clId="{9956B847-E147-4533-9E70-EEDBE86A7F75}" dt="2023-01-21T03:10:47.005" v="2120" actId="20577"/>
          <ac:graphicFrameMkLst>
            <pc:docMk/>
            <pc:sldMk cId="80151850" sldId="270"/>
            <ac:graphicFrameMk id="4" creationId="{E1F83F76-AF5A-C656-89CF-4196CA9F3974}"/>
          </ac:graphicFrameMkLst>
        </pc:graphicFrameChg>
      </pc:sldChg>
      <pc:sldChg chg="addSp delSp modSp mod ord">
        <pc:chgData name="Inoue Atsushi" userId="76aab364ff156e82" providerId="LiveId" clId="{9956B847-E147-4533-9E70-EEDBE86A7F75}" dt="2023-01-21T03:27:59.671" v="2704" actId="1076"/>
        <pc:sldMkLst>
          <pc:docMk/>
          <pc:sldMk cId="3381782200" sldId="272"/>
        </pc:sldMkLst>
        <pc:graphicFrameChg chg="add del mod">
          <ac:chgData name="Inoue Atsushi" userId="76aab364ff156e82" providerId="LiveId" clId="{9956B847-E147-4533-9E70-EEDBE86A7F75}" dt="2023-01-21T01:45:32.396" v="8" actId="478"/>
          <ac:graphicFrameMkLst>
            <pc:docMk/>
            <pc:sldMk cId="3381782200" sldId="272"/>
            <ac:graphicFrameMk id="6" creationId="{17CCDF85-CFDD-4700-0CDC-A13D08792E4F}"/>
          </ac:graphicFrameMkLst>
        </pc:graphicFrameChg>
        <pc:graphicFrameChg chg="add mod modGraphic">
          <ac:chgData name="Inoue Atsushi" userId="76aab364ff156e82" providerId="LiveId" clId="{9956B847-E147-4533-9E70-EEDBE86A7F75}" dt="2023-01-21T03:27:59.671" v="2704" actId="1076"/>
          <ac:graphicFrameMkLst>
            <pc:docMk/>
            <pc:sldMk cId="3381782200" sldId="272"/>
            <ac:graphicFrameMk id="7" creationId="{8935C998-5E47-607F-083C-E37BEBF0AAF7}"/>
          </ac:graphicFrameMkLst>
        </pc:graphicFrameChg>
        <pc:picChg chg="del">
          <ac:chgData name="Inoue Atsushi" userId="76aab364ff156e82" providerId="LiveId" clId="{9956B847-E147-4533-9E70-EEDBE86A7F75}" dt="2023-01-21T01:35:44.569" v="0" actId="478"/>
          <ac:picMkLst>
            <pc:docMk/>
            <pc:sldMk cId="3381782200" sldId="272"/>
            <ac:picMk id="4" creationId="{C594CD6C-F819-9A5E-C263-88D83978DA70}"/>
          </ac:picMkLst>
        </pc:picChg>
        <pc:picChg chg="add del mod">
          <ac:chgData name="Inoue Atsushi" userId="76aab364ff156e82" providerId="LiveId" clId="{9956B847-E147-4533-9E70-EEDBE86A7F75}" dt="2023-01-21T01:35:54.668" v="4" actId="478"/>
          <ac:picMkLst>
            <pc:docMk/>
            <pc:sldMk cId="3381782200" sldId="272"/>
            <ac:picMk id="5" creationId="{5033E4F8-D1EA-A79F-7674-304BB3390520}"/>
          </ac:picMkLst>
        </pc:picChg>
      </pc:sldChg>
      <pc:sldChg chg="delSp add del mod">
        <pc:chgData name="Inoue Atsushi" userId="76aab364ff156e82" providerId="LiveId" clId="{9956B847-E147-4533-9E70-EEDBE86A7F75}" dt="2023-01-21T02:08:14.964" v="396" actId="47"/>
        <pc:sldMkLst>
          <pc:docMk/>
          <pc:sldMk cId="800141335" sldId="273"/>
        </pc:sldMkLst>
        <pc:graphicFrameChg chg="del">
          <ac:chgData name="Inoue Atsushi" userId="76aab364ff156e82" providerId="LiveId" clId="{9956B847-E147-4533-9E70-EEDBE86A7F75}" dt="2023-01-21T02:05:40.584" v="395" actId="478"/>
          <ac:graphicFrameMkLst>
            <pc:docMk/>
            <pc:sldMk cId="800141335" sldId="273"/>
            <ac:graphicFrameMk id="7" creationId="{8935C998-5E47-607F-083C-E37BEBF0AAF7}"/>
          </ac:graphicFrameMkLst>
        </pc:graphicFrameChg>
      </pc:sldChg>
      <pc:sldChg chg="addSp delSp modSp add mod ord">
        <pc:chgData name="Inoue Atsushi" userId="76aab364ff156e82" providerId="LiveId" clId="{9956B847-E147-4533-9E70-EEDBE86A7F75}" dt="2023-01-21T03:14:01.879" v="2332"/>
        <pc:sldMkLst>
          <pc:docMk/>
          <pc:sldMk cId="2752332579" sldId="273"/>
        </pc:sldMkLst>
        <pc:spChg chg="mod">
          <ac:chgData name="Inoue Atsushi" userId="76aab364ff156e82" providerId="LiveId" clId="{9956B847-E147-4533-9E70-EEDBE86A7F75}" dt="2023-01-21T02:44:10.391" v="968" actId="20577"/>
          <ac:spMkLst>
            <pc:docMk/>
            <pc:sldMk cId="2752332579" sldId="273"/>
            <ac:spMk id="3" creationId="{DE7763E4-2EB0-F36C-87D4-3148DD9EB526}"/>
          </ac:spMkLst>
        </pc:spChg>
        <pc:spChg chg="add mod">
          <ac:chgData name="Inoue Atsushi" userId="76aab364ff156e82" providerId="LiveId" clId="{9956B847-E147-4533-9E70-EEDBE86A7F75}" dt="2023-01-21T03:13:52.266" v="2330" actId="1076"/>
          <ac:spMkLst>
            <pc:docMk/>
            <pc:sldMk cId="2752332579" sldId="273"/>
            <ac:spMk id="8" creationId="{5C33B1A9-E44B-772B-89A5-F0D3D8CD974D}"/>
          </ac:spMkLst>
        </pc:spChg>
        <pc:graphicFrameChg chg="mod modGraphic">
          <ac:chgData name="Inoue Atsushi" userId="76aab364ff156e82" providerId="LiveId" clId="{9956B847-E147-4533-9E70-EEDBE86A7F75}" dt="2023-01-21T03:13:52.266" v="2330" actId="1076"/>
          <ac:graphicFrameMkLst>
            <pc:docMk/>
            <pc:sldMk cId="2752332579" sldId="273"/>
            <ac:graphicFrameMk id="4" creationId="{E1F83F76-AF5A-C656-89CF-4196CA9F3974}"/>
          </ac:graphicFrameMkLst>
        </pc:graphicFrameChg>
        <pc:graphicFrameChg chg="add del mod modGraphic">
          <ac:chgData name="Inoue Atsushi" userId="76aab364ff156e82" providerId="LiveId" clId="{9956B847-E147-4533-9E70-EEDBE86A7F75}" dt="2023-01-21T03:05:39.840" v="1946" actId="478"/>
          <ac:graphicFrameMkLst>
            <pc:docMk/>
            <pc:sldMk cId="2752332579" sldId="273"/>
            <ac:graphicFrameMk id="5" creationId="{3329D7E6-2745-F29F-CE83-BDBFE83EF457}"/>
          </ac:graphicFrameMkLst>
        </pc:graphicFrameChg>
        <pc:graphicFrameChg chg="add del mod modGraphic">
          <ac:chgData name="Inoue Atsushi" userId="76aab364ff156e82" providerId="LiveId" clId="{9956B847-E147-4533-9E70-EEDBE86A7F75}" dt="2023-01-21T03:03:49.278" v="1901" actId="478"/>
          <ac:graphicFrameMkLst>
            <pc:docMk/>
            <pc:sldMk cId="2752332579" sldId="273"/>
            <ac:graphicFrameMk id="6" creationId="{33BEEA11-7721-B883-EA03-613CC0902433}"/>
          </ac:graphicFrameMkLst>
        </pc:graphicFrameChg>
        <pc:graphicFrameChg chg="add del mod modGraphic">
          <ac:chgData name="Inoue Atsushi" userId="76aab364ff156e82" providerId="LiveId" clId="{9956B847-E147-4533-9E70-EEDBE86A7F75}" dt="2023-01-21T03:05:51.215" v="1947" actId="478"/>
          <ac:graphicFrameMkLst>
            <pc:docMk/>
            <pc:sldMk cId="2752332579" sldId="273"/>
            <ac:graphicFrameMk id="7" creationId="{C5667880-DE4A-7E70-DB54-FF513D7043C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b="1" u="sng" dirty="0"/>
              <a:t>売上高推移</a:t>
            </a:r>
            <a:endParaRPr lang="en-US" altLang="ja-JP" sz="1600" b="1" u="sng" dirty="0"/>
          </a:p>
          <a:p>
            <a:pPr algn="l">
              <a:defRPr sz="1600" u="sng"/>
            </a:pPr>
            <a:r>
              <a:rPr lang="ja-JP" altLang="en-US" sz="1200" u="none" dirty="0"/>
              <a:t>（千円）</a:t>
            </a:r>
            <a:endParaRPr lang="en-US" altLang="ja-JP" sz="1200" u="none" dirty="0"/>
          </a:p>
        </c:rich>
      </c:tx>
      <c:layout>
        <c:manualLayout>
          <c:xMode val="edge"/>
          <c:yMode val="edge"/>
          <c:x val="2.1445933212116829E-3"/>
          <c:y val="2.68021264427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売上</c:v>
                </c:pt>
              </c:strCache>
            </c:strRef>
          </c:tx>
          <c:spPr>
            <a:solidFill>
              <a:srgbClr val="51B9BE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43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4F-493F-BCC4-5F9260DCA4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R1/6期</c:v>
                </c:pt>
                <c:pt idx="1">
                  <c:v>R2/6期</c:v>
                </c:pt>
                <c:pt idx="2">
                  <c:v>R3/6期</c:v>
                </c:pt>
                <c:pt idx="3">
                  <c:v>R4/6期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120000</c:v>
                </c:pt>
                <c:pt idx="1">
                  <c:v>100000</c:v>
                </c:pt>
                <c:pt idx="2">
                  <c:v>135000</c:v>
                </c:pt>
                <c:pt idx="3">
                  <c:v>180000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0-4F6A-B7F0-AF2E45F1AC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8771552"/>
        <c:axId val="448781536"/>
      </c:barChart>
      <c:catAx>
        <c:axId val="4487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8781536"/>
        <c:crosses val="autoZero"/>
        <c:auto val="1"/>
        <c:lblAlgn val="ctr"/>
        <c:lblOffset val="100"/>
        <c:noMultiLvlLbl val="0"/>
      </c:catAx>
      <c:valAx>
        <c:axId val="448781536"/>
        <c:scaling>
          <c:orientation val="minMax"/>
        </c:scaling>
        <c:delete val="1"/>
        <c:axPos val="l"/>
        <c:numFmt formatCode="#,##0_ " sourceLinked="1"/>
        <c:majorTickMark val="none"/>
        <c:minorTickMark val="none"/>
        <c:tickLblPos val="nextTo"/>
        <c:crossAx val="44877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b="1" u="sng" dirty="0"/>
              <a:t>純資産残高推移</a:t>
            </a:r>
            <a:endParaRPr lang="en-US" altLang="ja-JP" sz="1600" b="1" u="sng" dirty="0"/>
          </a:p>
          <a:p>
            <a:pPr algn="l">
              <a:defRPr sz="1600" u="sng"/>
            </a:pPr>
            <a:r>
              <a:rPr lang="ja-JP" altLang="en-US" sz="1200" u="none" dirty="0"/>
              <a:t>（千円）</a:t>
            </a:r>
          </a:p>
        </c:rich>
      </c:tx>
      <c:layout>
        <c:manualLayout>
          <c:xMode val="edge"/>
          <c:yMode val="edge"/>
          <c:x val="2.1445933212116829E-3"/>
          <c:y val="2.68021264427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3.9942930501588279E-2"/>
          <c:y val="0.32520668921458096"/>
          <c:w val="0.92011413899682348"/>
          <c:h val="0.525765504650137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純資産</c:v>
                </c:pt>
              </c:strCache>
            </c:strRef>
          </c:tx>
          <c:spPr>
            <a:solidFill>
              <a:srgbClr val="51B9BE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43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95-4078-90B1-E3543586182E}"/>
              </c:ext>
            </c:extLst>
          </c:dPt>
          <c:dLbls>
            <c:dLbl>
              <c:idx val="0"/>
              <c:layout>
                <c:manualLayout>
                  <c:x val="0"/>
                  <c:y val="3.28823750469748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dirty="0">
                        <a:solidFill>
                          <a:srgbClr val="FF0000"/>
                        </a:solidFill>
                      </a:rPr>
                      <a:t>▲9,187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ED2-43A8-9F10-958098DF67BB}"/>
                </c:ext>
              </c:extLst>
            </c:dLbl>
            <c:dLbl>
              <c:idx val="1"/>
              <c:layout>
                <c:manualLayout>
                  <c:x val="-1.8155877500721947E-2"/>
                  <c:y val="4.227881886804735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="1">
                        <a:solidFill>
                          <a:srgbClr val="FF0000"/>
                        </a:solidFill>
                      </a:rPr>
                      <a:t>▲7,897</a:t>
                    </a:r>
                    <a:endParaRPr lang="en-US" altLang="ja-JP" b="1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98970118570747"/>
                      <c:h val="0.106938366075153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3ED2-43A8-9F10-958098DF67BB}"/>
                </c:ext>
              </c:extLst>
            </c:dLbl>
            <c:dLbl>
              <c:idx val="2"/>
              <c:layout>
                <c:manualLayout>
                  <c:x val="-1.4524702000577623E-2"/>
                  <c:y val="1.87902984787556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="1">
                        <a:solidFill>
                          <a:srgbClr val="FF0000"/>
                        </a:solidFill>
                      </a:rPr>
                      <a:t>▲5,000</a:t>
                    </a:r>
                    <a:endParaRPr lang="en-US" altLang="ja-JP" b="1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ED2-43A8-9F10-958098DF67BB}"/>
                </c:ext>
              </c:extLst>
            </c:dLbl>
            <c:dLbl>
              <c:idx val="3"/>
              <c:layout>
                <c:manualLayout>
                  <c:x val="0"/>
                  <c:y val="1.4092446448703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95-4078-90B1-E35435861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R1/6期</c:v>
                </c:pt>
                <c:pt idx="1">
                  <c:v>R2/6期</c:v>
                </c:pt>
                <c:pt idx="2">
                  <c:v>R3/6期</c:v>
                </c:pt>
                <c:pt idx="3">
                  <c:v>R4/6期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-9000</c:v>
                </c:pt>
                <c:pt idx="1">
                  <c:v>-8000</c:v>
                </c:pt>
                <c:pt idx="2">
                  <c:v>-5000.4799999999996</c:v>
                </c:pt>
                <c:pt idx="3">
                  <c:v>3500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D2-43A8-9F10-958098DF67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8771552"/>
        <c:axId val="448781536"/>
      </c:barChart>
      <c:catAx>
        <c:axId val="4487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8781536"/>
        <c:crosses val="autoZero"/>
        <c:auto val="1"/>
        <c:lblAlgn val="ctr"/>
        <c:lblOffset val="100"/>
        <c:noMultiLvlLbl val="0"/>
      </c:catAx>
      <c:valAx>
        <c:axId val="448781536"/>
        <c:scaling>
          <c:orientation val="minMax"/>
        </c:scaling>
        <c:delete val="1"/>
        <c:axPos val="l"/>
        <c:numFmt formatCode="#,##0_ " sourceLinked="1"/>
        <c:majorTickMark val="out"/>
        <c:minorTickMark val="none"/>
        <c:tickLblPos val="nextTo"/>
        <c:crossAx val="44877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b="1" u="sng" dirty="0"/>
              <a:t>有利子負債残高推移</a:t>
            </a:r>
            <a:endParaRPr lang="en-US" altLang="ja-JP" sz="1600" b="1" u="sng" dirty="0"/>
          </a:p>
          <a:p>
            <a:pPr algn="l">
              <a:defRPr sz="1600" u="sng"/>
            </a:pPr>
            <a:r>
              <a:rPr lang="ja-JP" altLang="en-US" sz="1200" u="none" dirty="0"/>
              <a:t>（百万円）</a:t>
            </a:r>
          </a:p>
        </c:rich>
      </c:tx>
      <c:layout>
        <c:manualLayout>
          <c:xMode val="edge"/>
          <c:yMode val="edge"/>
          <c:x val="2.1445933212116829E-3"/>
          <c:y val="2.68021264427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有利子負債</c:v>
                </c:pt>
              </c:strCache>
            </c:strRef>
          </c:tx>
          <c:spPr>
            <a:solidFill>
              <a:srgbClr val="51B9BE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="1" dirty="0">
                        <a:solidFill>
                          <a:schemeClr val="tx1"/>
                        </a:solidFill>
                      </a:rPr>
                      <a:t>136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3F3-4C6D-9A82-AA48CC6359B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="1" dirty="0">
                        <a:solidFill>
                          <a:schemeClr val="tx1"/>
                        </a:solidFill>
                      </a:rPr>
                      <a:t>128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023-4B08-9B5A-806FEDC34D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R1/6期</c:v>
                </c:pt>
                <c:pt idx="1">
                  <c:v>R2/6期</c:v>
                </c:pt>
                <c:pt idx="2">
                  <c:v>R3/6期</c:v>
                </c:pt>
                <c:pt idx="3">
                  <c:v>R4/6期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130</c:v>
                </c:pt>
                <c:pt idx="1">
                  <c:v>135</c:v>
                </c:pt>
                <c:pt idx="2">
                  <c:v>129</c:v>
                </c:pt>
                <c:pt idx="3">
                  <c:v>139.82400000000001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F3-4C6D-9A82-AA48CC6359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8771552"/>
        <c:axId val="448781536"/>
      </c:barChart>
      <c:catAx>
        <c:axId val="4487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8781536"/>
        <c:crosses val="autoZero"/>
        <c:auto val="1"/>
        <c:lblAlgn val="ctr"/>
        <c:lblOffset val="100"/>
        <c:noMultiLvlLbl val="0"/>
      </c:catAx>
      <c:valAx>
        <c:axId val="448781536"/>
        <c:scaling>
          <c:orientation val="minMax"/>
        </c:scaling>
        <c:delete val="1"/>
        <c:axPos val="l"/>
        <c:numFmt formatCode="#,##0_ " sourceLinked="1"/>
        <c:majorTickMark val="out"/>
        <c:minorTickMark val="none"/>
        <c:tickLblPos val="nextTo"/>
        <c:crossAx val="44877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b="1" u="sng" dirty="0"/>
              <a:t>営業利益推移</a:t>
            </a:r>
            <a:endParaRPr lang="en-US" altLang="ja-JP" sz="1600" b="1" u="sng" dirty="0"/>
          </a:p>
          <a:p>
            <a:pPr algn="l">
              <a:defRPr sz="1600" u="sng"/>
            </a:pPr>
            <a:r>
              <a:rPr lang="ja-JP" altLang="en-US" sz="1200" u="none" dirty="0"/>
              <a:t>（千円）</a:t>
            </a:r>
          </a:p>
        </c:rich>
      </c:tx>
      <c:layout>
        <c:manualLayout>
          <c:xMode val="edge"/>
          <c:yMode val="edge"/>
          <c:x val="2.1445933212116829E-3"/>
          <c:y val="2.68021264427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有利子負債</c:v>
                </c:pt>
              </c:strCache>
            </c:strRef>
          </c:tx>
          <c:spPr>
            <a:solidFill>
              <a:srgbClr val="51B9BE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43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9F-48AB-B8CE-05E265BD47A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▲79</a:t>
                    </a:r>
                    <a:endParaRPr lang="en-US" altLang="ja-JP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2EA-43AB-AB88-11C5EE69EEA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="1" dirty="0">
                        <a:solidFill>
                          <a:schemeClr val="tx1"/>
                        </a:solidFill>
                      </a:rPr>
                      <a:t>2,958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2EA-43AB-AB88-11C5EE69EEA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="1" dirty="0">
                        <a:solidFill>
                          <a:schemeClr val="tx1"/>
                        </a:solidFill>
                      </a:rPr>
                      <a:t>5,383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2EA-43AB-AB88-11C5EE69EEAD}"/>
                </c:ext>
              </c:extLst>
            </c:dLbl>
            <c:dLbl>
              <c:idx val="3"/>
              <c:layout>
                <c:manualLayout>
                  <c:x val="-1.6203925709341338E-16"/>
                  <c:y val="4.69748214956783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28884567792116"/>
                      <c:h val="0.199783915821119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69F-48AB-B8CE-05E265BD47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R1/6期</c:v>
                </c:pt>
                <c:pt idx="1">
                  <c:v>R2/6期</c:v>
                </c:pt>
                <c:pt idx="2">
                  <c:v>R3/6期</c:v>
                </c:pt>
                <c:pt idx="3">
                  <c:v>R4/6期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-80</c:v>
                </c:pt>
                <c:pt idx="1">
                  <c:v>3000</c:v>
                </c:pt>
                <c:pt idx="2">
                  <c:v>5000</c:v>
                </c:pt>
                <c:pt idx="3">
                  <c:v>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EA-43AB-AB88-11C5EE69EE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8771552"/>
        <c:axId val="448781536"/>
      </c:barChart>
      <c:catAx>
        <c:axId val="4487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8781536"/>
        <c:crosses val="autoZero"/>
        <c:auto val="1"/>
        <c:lblAlgn val="ctr"/>
        <c:lblOffset val="100"/>
        <c:noMultiLvlLbl val="0"/>
      </c:catAx>
      <c:valAx>
        <c:axId val="448781536"/>
        <c:scaling>
          <c:orientation val="minMax"/>
        </c:scaling>
        <c:delete val="1"/>
        <c:axPos val="l"/>
        <c:numFmt formatCode="#,##0_ " sourceLinked="1"/>
        <c:majorTickMark val="out"/>
        <c:minorTickMark val="none"/>
        <c:tickLblPos val="nextTo"/>
        <c:crossAx val="44877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売上高構成比</c:v>
                </c:pt>
              </c:strCache>
            </c:strRef>
          </c:tx>
          <c:dPt>
            <c:idx val="0"/>
            <c:bubble3D val="0"/>
            <c:spPr>
              <a:solidFill>
                <a:srgbClr val="378D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E5-4818-B42C-23F8DFEA2131}"/>
              </c:ext>
            </c:extLst>
          </c:dPt>
          <c:dPt>
            <c:idx val="1"/>
            <c:bubble3D val="0"/>
            <c:spPr>
              <a:solidFill>
                <a:srgbClr val="51B9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AE5-4818-B42C-23F8DFEA2131}"/>
              </c:ext>
            </c:extLst>
          </c:dPt>
          <c:dPt>
            <c:idx val="2"/>
            <c:bubble3D val="0"/>
            <c:spPr>
              <a:solidFill>
                <a:srgbClr val="A6DBD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E5-4818-B42C-23F8DFEA2131}"/>
              </c:ext>
            </c:extLst>
          </c:dPt>
          <c:dLbls>
            <c:dLbl>
              <c:idx val="0"/>
              <c:layout>
                <c:manualLayout>
                  <c:x val="-0.11346153846153846"/>
                  <c:y val="4.32692274932443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defRPr>
                    </a:pPr>
                    <a:r>
                      <a:rPr lang="ja-JP" altLang="en-US" sz="1600" b="1">
                        <a:solidFill>
                          <a:schemeClr val="bg1"/>
                        </a:solidFill>
                        <a:latin typeface="+mn-ea"/>
                        <a:ea typeface="+mn-ea"/>
                      </a:rPr>
                      <a:t>車両売上　</a:t>
                    </a:r>
                    <a:fld id="{42A971AF-DE39-4BF3-B9AC-E1BA0021F67F}" type="VALUE">
                      <a:rPr lang="en-US" altLang="ja-JP" sz="1600" b="1" smtClean="0">
                        <a:solidFill>
                          <a:schemeClr val="bg1"/>
                        </a:solidFill>
                        <a:latin typeface="+mn-ea"/>
                        <a:ea typeface="+mn-ea"/>
                      </a:rPr>
                      <a:pPr>
                        <a:defRPr sz="1600" b="1">
                          <a:latin typeface="+mn-ea"/>
                        </a:defRPr>
                      </a:pPr>
                      <a:t>[値]</a:t>
                    </a:fld>
                    <a:endParaRPr lang="ja-JP" altLang="en-US" sz="1600" b="1">
                      <a:solidFill>
                        <a:schemeClr val="bg1"/>
                      </a:solidFill>
                      <a:latin typeface="+mn-ea"/>
                      <a:ea typeface="+mn-ea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ea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AE5-4818-B42C-23F8DFEA2131}"/>
                </c:ext>
              </c:extLst>
            </c:dLbl>
            <c:dLbl>
              <c:idx val="1"/>
              <c:layout>
                <c:manualLayout>
                  <c:x val="1.1538461538461539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defRPr>
                    </a:pPr>
                    <a:r>
                      <a:rPr lang="ja-JP" altLang="en-US" sz="1400" b="1">
                        <a:solidFill>
                          <a:schemeClr val="bg1"/>
                        </a:solidFill>
                        <a:latin typeface="+mn-ea"/>
                        <a:ea typeface="+mn-ea"/>
                      </a:rPr>
                      <a:t>整備売上</a:t>
                    </a:r>
                  </a:p>
                  <a:p>
                    <a:pPr>
                      <a:defRPr b="1">
                        <a:latin typeface="+mn-ea"/>
                      </a:defRPr>
                    </a:pPr>
                    <a:fld id="{811704D5-F983-460A-BB6F-D29EA45F3A8D}" type="VALUE">
                      <a:rPr lang="en-US" altLang="ja-JP" sz="1400" b="1" smtClean="0">
                        <a:solidFill>
                          <a:schemeClr val="bg1"/>
                        </a:solidFill>
                        <a:latin typeface="+mn-ea"/>
                        <a:ea typeface="+mn-ea"/>
                      </a:rPr>
                      <a:pPr>
                        <a:defRPr b="1">
                          <a:latin typeface="+mn-ea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ea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AE5-4818-B42C-23F8DFEA2131}"/>
                </c:ext>
              </c:extLst>
            </c:dLbl>
            <c:dLbl>
              <c:idx val="2"/>
              <c:layout>
                <c:manualLayout>
                  <c:x val="-5.7692307692308398E-3"/>
                  <c:y val="-0.11425460976267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rPr>
                      <a:t>手数料売上</a:t>
                    </a:r>
                  </a:p>
                  <a:p>
                    <a:pPr>
                      <a:def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fld id="{9FD31DF0-FFDD-4C1E-B868-68963B0E1B02}" type="VALUE">
                      <a:rPr lang="en-US" altLang="ja-JP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rPr>
                      <a:pPr>
                        <a:defRPr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AE5-4818-B42C-23F8DFEA21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車両売上高</c:v>
                </c:pt>
                <c:pt idx="1">
                  <c:v>整備売上高</c:v>
                </c:pt>
                <c:pt idx="2">
                  <c:v>手数料売上高</c:v>
                </c:pt>
              </c:strCache>
            </c:strRef>
          </c:cat>
          <c:val>
            <c:numRef>
              <c:f>Sheet1!$B$2:$B$4</c:f>
              <c:numCache>
                <c:formatCode>#,##0_ </c:formatCode>
                <c:ptCount val="3"/>
                <c:pt idx="0">
                  <c:v>147.14500000000001</c:v>
                </c:pt>
                <c:pt idx="1">
                  <c:v>30.012</c:v>
                </c:pt>
                <c:pt idx="2">
                  <c:v>2.0590000000000002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E5-4818-B42C-23F8DFEA21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528C11-3292-44D6-B8D2-1AEB071D2B5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A8005FA-401D-446D-B5FE-B474DD012E62}">
      <dgm:prSet phldrT="[テキスト]"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中古車仕入</a:t>
          </a:r>
        </a:p>
      </dgm:t>
    </dgm:pt>
    <dgm:pt modelId="{D7810E5C-B4BC-476B-9293-DABCAF4B2CC5}" type="parTrans" cxnId="{817A5310-FE80-47E2-8B35-6A23B499C3C5}">
      <dgm:prSet/>
      <dgm:spPr/>
      <dgm:t>
        <a:bodyPr/>
        <a:lstStyle/>
        <a:p>
          <a:endParaRPr kumimoji="1" lang="ja-JP" altLang="en-US"/>
        </a:p>
      </dgm:t>
    </dgm:pt>
    <dgm:pt modelId="{945EB093-0F1E-4B75-AC5F-92D20EA8177E}" type="sibTrans" cxnId="{817A5310-FE80-47E2-8B35-6A23B499C3C5}">
      <dgm:prSet/>
      <dgm:spPr/>
      <dgm:t>
        <a:bodyPr/>
        <a:lstStyle/>
        <a:p>
          <a:endParaRPr kumimoji="1" lang="ja-JP" altLang="en-US"/>
        </a:p>
      </dgm:t>
    </dgm:pt>
    <dgm:pt modelId="{443F7D33-28CE-4AF2-8CF2-C9F3056861A4}">
      <dgm:prSet phldrT="[テキスト]"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販売車をネット掲載</a:t>
          </a:r>
        </a:p>
      </dgm:t>
    </dgm:pt>
    <dgm:pt modelId="{E40C3256-056B-4F7C-98F9-440278259491}" type="parTrans" cxnId="{FD23039A-17D9-4088-AA9F-45903893CDAE}">
      <dgm:prSet/>
      <dgm:spPr/>
      <dgm:t>
        <a:bodyPr/>
        <a:lstStyle/>
        <a:p>
          <a:endParaRPr kumimoji="1" lang="ja-JP" altLang="en-US"/>
        </a:p>
      </dgm:t>
    </dgm:pt>
    <dgm:pt modelId="{B392A51C-ACF1-43A8-94A0-FB9333855E40}" type="sibTrans" cxnId="{FD23039A-17D9-4088-AA9F-45903893CDAE}">
      <dgm:prSet/>
      <dgm:spPr/>
      <dgm:t>
        <a:bodyPr/>
        <a:lstStyle/>
        <a:p>
          <a:endParaRPr kumimoji="1" lang="ja-JP" altLang="en-US"/>
        </a:p>
      </dgm:t>
    </dgm:pt>
    <dgm:pt modelId="{0E8E3A17-1758-4BFD-9605-042EE31CA9A3}">
      <dgm:prSet phldrT="[テキスト]"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販売</a:t>
          </a:r>
        </a:p>
      </dgm:t>
    </dgm:pt>
    <dgm:pt modelId="{81FE1439-6585-469A-B698-881D96B27EB0}" type="parTrans" cxnId="{36358C30-F639-476A-BC3F-DDDBE41E2720}">
      <dgm:prSet/>
      <dgm:spPr/>
      <dgm:t>
        <a:bodyPr/>
        <a:lstStyle/>
        <a:p>
          <a:endParaRPr kumimoji="1" lang="ja-JP" altLang="en-US"/>
        </a:p>
      </dgm:t>
    </dgm:pt>
    <dgm:pt modelId="{11261E61-02D3-46DE-9AF7-D7978B4355F2}" type="sibTrans" cxnId="{36358C30-F639-476A-BC3F-DDDBE41E2720}">
      <dgm:prSet/>
      <dgm:spPr/>
      <dgm:t>
        <a:bodyPr/>
        <a:lstStyle/>
        <a:p>
          <a:endParaRPr kumimoji="1" lang="ja-JP" altLang="en-US"/>
        </a:p>
      </dgm:t>
    </dgm:pt>
    <dgm:pt modelId="{20F41B82-3A6A-4509-8937-274CD1070B2D}">
      <dgm:prSet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整備</a:t>
          </a:r>
        </a:p>
      </dgm:t>
    </dgm:pt>
    <dgm:pt modelId="{A4D4AA89-4E56-4CB0-B526-AE8B320E5C21}" type="parTrans" cxnId="{07AB1FDB-9A21-41D0-8C51-78814C7911CD}">
      <dgm:prSet/>
      <dgm:spPr/>
      <dgm:t>
        <a:bodyPr/>
        <a:lstStyle/>
        <a:p>
          <a:endParaRPr kumimoji="1" lang="ja-JP" altLang="en-US"/>
        </a:p>
      </dgm:t>
    </dgm:pt>
    <dgm:pt modelId="{B6470344-CDB1-4380-B05E-480F8A81325C}" type="sibTrans" cxnId="{07AB1FDB-9A21-41D0-8C51-78814C7911CD}">
      <dgm:prSet/>
      <dgm:spPr/>
      <dgm:t>
        <a:bodyPr/>
        <a:lstStyle/>
        <a:p>
          <a:endParaRPr kumimoji="1" lang="ja-JP" altLang="en-US"/>
        </a:p>
      </dgm:t>
    </dgm:pt>
    <dgm:pt modelId="{4DF2EA3B-34A2-4C06-8845-8C7D16FD5AA9}">
      <dgm:prSet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納車</a:t>
          </a:r>
          <a:endParaRPr kumimoji="1" lang="en-US" altLang="ja-JP" sz="16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4E23D1D-44EA-4DE2-8B2C-38939AE7E381}" type="parTrans" cxnId="{F67C9715-4808-4549-AE9C-6942B2471201}">
      <dgm:prSet/>
      <dgm:spPr/>
      <dgm:t>
        <a:bodyPr/>
        <a:lstStyle/>
        <a:p>
          <a:endParaRPr kumimoji="1" lang="ja-JP" altLang="en-US"/>
        </a:p>
      </dgm:t>
    </dgm:pt>
    <dgm:pt modelId="{286270BA-001D-4DB3-AE47-99DC649440D2}" type="sibTrans" cxnId="{F67C9715-4808-4549-AE9C-6942B2471201}">
      <dgm:prSet/>
      <dgm:spPr/>
      <dgm:t>
        <a:bodyPr/>
        <a:lstStyle/>
        <a:p>
          <a:endParaRPr kumimoji="1" lang="ja-JP" altLang="en-US"/>
        </a:p>
      </dgm:t>
    </dgm:pt>
    <dgm:pt modelId="{3819CE64-3289-4DF9-9765-EE49C59EBFFC}" type="pres">
      <dgm:prSet presAssocID="{1D528C11-3292-44D6-B8D2-1AEB071D2B5E}" presName="Name0" presStyleCnt="0">
        <dgm:presLayoutVars>
          <dgm:dir/>
          <dgm:animLvl val="lvl"/>
          <dgm:resizeHandles val="exact"/>
        </dgm:presLayoutVars>
      </dgm:prSet>
      <dgm:spPr/>
    </dgm:pt>
    <dgm:pt modelId="{66E8473C-2469-46C0-A84D-EE45710D7426}" type="pres">
      <dgm:prSet presAssocID="{1A8005FA-401D-446D-B5FE-B474DD012E6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1198BB8A-9676-4EE6-A9B5-2EAEEF44A2CA}" type="pres">
      <dgm:prSet presAssocID="{945EB093-0F1E-4B75-AC5F-92D20EA8177E}" presName="parTxOnlySpace" presStyleCnt="0"/>
      <dgm:spPr/>
    </dgm:pt>
    <dgm:pt modelId="{68478483-35E4-45C5-9994-854BE48EB770}" type="pres">
      <dgm:prSet presAssocID="{443F7D33-28CE-4AF2-8CF2-C9F3056861A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2256F41-507B-4A21-A5A1-4557DA463A86}" type="pres">
      <dgm:prSet presAssocID="{B392A51C-ACF1-43A8-94A0-FB9333855E40}" presName="parTxOnlySpace" presStyleCnt="0"/>
      <dgm:spPr/>
    </dgm:pt>
    <dgm:pt modelId="{90A239CA-7383-447E-9D50-CF6AD5D3E005}" type="pres">
      <dgm:prSet presAssocID="{0E8E3A17-1758-4BFD-9605-042EE31CA9A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CD9AD-C012-48AD-BD3D-59803325FC14}" type="pres">
      <dgm:prSet presAssocID="{11261E61-02D3-46DE-9AF7-D7978B4355F2}" presName="parTxOnlySpace" presStyleCnt="0"/>
      <dgm:spPr/>
    </dgm:pt>
    <dgm:pt modelId="{8F5F938C-F82A-42CE-A165-318F96060A7A}" type="pres">
      <dgm:prSet presAssocID="{20F41B82-3A6A-4509-8937-274CD1070B2D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5F677646-8A57-40F5-AAF5-4BD8D9EC4B09}" type="pres">
      <dgm:prSet presAssocID="{B6470344-CDB1-4380-B05E-480F8A81325C}" presName="parTxOnlySpace" presStyleCnt="0"/>
      <dgm:spPr/>
    </dgm:pt>
    <dgm:pt modelId="{A2692FC6-C9BE-4F3E-9853-72644E8B08F4}" type="pres">
      <dgm:prSet presAssocID="{4DF2EA3B-34A2-4C06-8845-8C7D16FD5AA9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817A5310-FE80-47E2-8B35-6A23B499C3C5}" srcId="{1D528C11-3292-44D6-B8D2-1AEB071D2B5E}" destId="{1A8005FA-401D-446D-B5FE-B474DD012E62}" srcOrd="0" destOrd="0" parTransId="{D7810E5C-B4BC-476B-9293-DABCAF4B2CC5}" sibTransId="{945EB093-0F1E-4B75-AC5F-92D20EA8177E}"/>
    <dgm:cxn modelId="{F67C9715-4808-4549-AE9C-6942B2471201}" srcId="{1D528C11-3292-44D6-B8D2-1AEB071D2B5E}" destId="{4DF2EA3B-34A2-4C06-8845-8C7D16FD5AA9}" srcOrd="4" destOrd="0" parTransId="{F4E23D1D-44EA-4DE2-8B2C-38939AE7E381}" sibTransId="{286270BA-001D-4DB3-AE47-99DC649440D2}"/>
    <dgm:cxn modelId="{36358C30-F639-476A-BC3F-DDDBE41E2720}" srcId="{1D528C11-3292-44D6-B8D2-1AEB071D2B5E}" destId="{0E8E3A17-1758-4BFD-9605-042EE31CA9A3}" srcOrd="2" destOrd="0" parTransId="{81FE1439-6585-469A-B698-881D96B27EB0}" sibTransId="{11261E61-02D3-46DE-9AF7-D7978B4355F2}"/>
    <dgm:cxn modelId="{BB31CB90-29B1-4626-99ED-D14A332CF1D1}" type="presOf" srcId="{1A8005FA-401D-446D-B5FE-B474DD012E62}" destId="{66E8473C-2469-46C0-A84D-EE45710D7426}" srcOrd="0" destOrd="0" presId="urn:microsoft.com/office/officeart/2005/8/layout/chevron1"/>
    <dgm:cxn modelId="{CC460F98-50E5-4843-997D-AA81697D84D4}" type="presOf" srcId="{20F41B82-3A6A-4509-8937-274CD1070B2D}" destId="{8F5F938C-F82A-42CE-A165-318F96060A7A}" srcOrd="0" destOrd="0" presId="urn:microsoft.com/office/officeart/2005/8/layout/chevron1"/>
    <dgm:cxn modelId="{FD23039A-17D9-4088-AA9F-45903893CDAE}" srcId="{1D528C11-3292-44D6-B8D2-1AEB071D2B5E}" destId="{443F7D33-28CE-4AF2-8CF2-C9F3056861A4}" srcOrd="1" destOrd="0" parTransId="{E40C3256-056B-4F7C-98F9-440278259491}" sibTransId="{B392A51C-ACF1-43A8-94A0-FB9333855E40}"/>
    <dgm:cxn modelId="{B1FA65B6-587A-4E38-8361-F85C1F851CB7}" type="presOf" srcId="{0E8E3A17-1758-4BFD-9605-042EE31CA9A3}" destId="{90A239CA-7383-447E-9D50-CF6AD5D3E005}" srcOrd="0" destOrd="0" presId="urn:microsoft.com/office/officeart/2005/8/layout/chevron1"/>
    <dgm:cxn modelId="{7D731DBE-4ABD-4128-8B20-FBFCA7402B2E}" type="presOf" srcId="{443F7D33-28CE-4AF2-8CF2-C9F3056861A4}" destId="{68478483-35E4-45C5-9994-854BE48EB770}" srcOrd="0" destOrd="0" presId="urn:microsoft.com/office/officeart/2005/8/layout/chevron1"/>
    <dgm:cxn modelId="{FDE589CF-D87D-4880-A1F5-4D3A5DD37556}" type="presOf" srcId="{4DF2EA3B-34A2-4C06-8845-8C7D16FD5AA9}" destId="{A2692FC6-C9BE-4F3E-9853-72644E8B08F4}" srcOrd="0" destOrd="0" presId="urn:microsoft.com/office/officeart/2005/8/layout/chevron1"/>
    <dgm:cxn modelId="{A79E1ADB-840F-4F12-838C-9D918E392CDF}" type="presOf" srcId="{1D528C11-3292-44D6-B8D2-1AEB071D2B5E}" destId="{3819CE64-3289-4DF9-9765-EE49C59EBFFC}" srcOrd="0" destOrd="0" presId="urn:microsoft.com/office/officeart/2005/8/layout/chevron1"/>
    <dgm:cxn modelId="{07AB1FDB-9A21-41D0-8C51-78814C7911CD}" srcId="{1D528C11-3292-44D6-B8D2-1AEB071D2B5E}" destId="{20F41B82-3A6A-4509-8937-274CD1070B2D}" srcOrd="3" destOrd="0" parTransId="{A4D4AA89-4E56-4CB0-B526-AE8B320E5C21}" sibTransId="{B6470344-CDB1-4380-B05E-480F8A81325C}"/>
    <dgm:cxn modelId="{4F1B4B23-2D59-46A7-A878-B45A3A41BEB3}" type="presParOf" srcId="{3819CE64-3289-4DF9-9765-EE49C59EBFFC}" destId="{66E8473C-2469-46C0-A84D-EE45710D7426}" srcOrd="0" destOrd="0" presId="urn:microsoft.com/office/officeart/2005/8/layout/chevron1"/>
    <dgm:cxn modelId="{1FF4499B-324F-43DB-95DF-247355B2352F}" type="presParOf" srcId="{3819CE64-3289-4DF9-9765-EE49C59EBFFC}" destId="{1198BB8A-9676-4EE6-A9B5-2EAEEF44A2CA}" srcOrd="1" destOrd="0" presId="urn:microsoft.com/office/officeart/2005/8/layout/chevron1"/>
    <dgm:cxn modelId="{67D0CFE8-7243-487A-81F4-BC039C964812}" type="presParOf" srcId="{3819CE64-3289-4DF9-9765-EE49C59EBFFC}" destId="{68478483-35E4-45C5-9994-854BE48EB770}" srcOrd="2" destOrd="0" presId="urn:microsoft.com/office/officeart/2005/8/layout/chevron1"/>
    <dgm:cxn modelId="{17F95BD3-7348-4838-B451-FF292F975ACB}" type="presParOf" srcId="{3819CE64-3289-4DF9-9765-EE49C59EBFFC}" destId="{82256F41-507B-4A21-A5A1-4557DA463A86}" srcOrd="3" destOrd="0" presId="urn:microsoft.com/office/officeart/2005/8/layout/chevron1"/>
    <dgm:cxn modelId="{DF4173ED-51E8-4F88-BD66-715BD72E0DDE}" type="presParOf" srcId="{3819CE64-3289-4DF9-9765-EE49C59EBFFC}" destId="{90A239CA-7383-447E-9D50-CF6AD5D3E005}" srcOrd="4" destOrd="0" presId="urn:microsoft.com/office/officeart/2005/8/layout/chevron1"/>
    <dgm:cxn modelId="{A3F73B1A-B1F3-4B59-9676-D7EB91F94652}" type="presParOf" srcId="{3819CE64-3289-4DF9-9765-EE49C59EBFFC}" destId="{113CD9AD-C012-48AD-BD3D-59803325FC14}" srcOrd="5" destOrd="0" presId="urn:microsoft.com/office/officeart/2005/8/layout/chevron1"/>
    <dgm:cxn modelId="{31A7E321-7F1C-454D-BC7D-B8FC41CFB17F}" type="presParOf" srcId="{3819CE64-3289-4DF9-9765-EE49C59EBFFC}" destId="{8F5F938C-F82A-42CE-A165-318F96060A7A}" srcOrd="6" destOrd="0" presId="urn:microsoft.com/office/officeart/2005/8/layout/chevron1"/>
    <dgm:cxn modelId="{D791F2E4-ACDC-4365-989D-D6B242542660}" type="presParOf" srcId="{3819CE64-3289-4DF9-9765-EE49C59EBFFC}" destId="{5F677646-8A57-40F5-AAF5-4BD8D9EC4B09}" srcOrd="7" destOrd="0" presId="urn:microsoft.com/office/officeart/2005/8/layout/chevron1"/>
    <dgm:cxn modelId="{28090366-C6F2-4381-8101-7F6F8474734E}" type="presParOf" srcId="{3819CE64-3289-4DF9-9765-EE49C59EBFFC}" destId="{A2692FC6-C9BE-4F3E-9853-72644E8B08F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528C11-3292-44D6-B8D2-1AEB071D2B5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A8005FA-401D-446D-B5FE-B474DD012E62}">
      <dgm:prSet phldrT="[テキスト]"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中古車仕入</a:t>
          </a:r>
        </a:p>
      </dgm:t>
    </dgm:pt>
    <dgm:pt modelId="{D7810E5C-B4BC-476B-9293-DABCAF4B2CC5}" type="parTrans" cxnId="{817A5310-FE80-47E2-8B35-6A23B499C3C5}">
      <dgm:prSet/>
      <dgm:spPr/>
      <dgm:t>
        <a:bodyPr/>
        <a:lstStyle/>
        <a:p>
          <a:endParaRPr kumimoji="1" lang="ja-JP" altLang="en-US"/>
        </a:p>
      </dgm:t>
    </dgm:pt>
    <dgm:pt modelId="{945EB093-0F1E-4B75-AC5F-92D20EA8177E}" type="sibTrans" cxnId="{817A5310-FE80-47E2-8B35-6A23B499C3C5}">
      <dgm:prSet/>
      <dgm:spPr/>
      <dgm:t>
        <a:bodyPr/>
        <a:lstStyle/>
        <a:p>
          <a:endParaRPr kumimoji="1" lang="ja-JP" altLang="en-US"/>
        </a:p>
      </dgm:t>
    </dgm:pt>
    <dgm:pt modelId="{443F7D33-28CE-4AF2-8CF2-C9F3056861A4}">
      <dgm:prSet phldrT="[テキスト]"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板金・塗装</a:t>
          </a:r>
        </a:p>
      </dgm:t>
    </dgm:pt>
    <dgm:pt modelId="{E40C3256-056B-4F7C-98F9-440278259491}" type="parTrans" cxnId="{FD23039A-17D9-4088-AA9F-45903893CDAE}">
      <dgm:prSet/>
      <dgm:spPr/>
      <dgm:t>
        <a:bodyPr/>
        <a:lstStyle/>
        <a:p>
          <a:endParaRPr kumimoji="1" lang="ja-JP" altLang="en-US"/>
        </a:p>
      </dgm:t>
    </dgm:pt>
    <dgm:pt modelId="{B392A51C-ACF1-43A8-94A0-FB9333855E40}" type="sibTrans" cxnId="{FD23039A-17D9-4088-AA9F-45903893CDAE}">
      <dgm:prSet/>
      <dgm:spPr/>
      <dgm:t>
        <a:bodyPr/>
        <a:lstStyle/>
        <a:p>
          <a:endParaRPr kumimoji="1" lang="ja-JP" altLang="en-US"/>
        </a:p>
      </dgm:t>
    </dgm:pt>
    <dgm:pt modelId="{0E8E3A17-1758-4BFD-9605-042EE31CA9A3}">
      <dgm:prSet phldrT="[テキスト]"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販売車をネット掲載</a:t>
          </a:r>
        </a:p>
      </dgm:t>
    </dgm:pt>
    <dgm:pt modelId="{81FE1439-6585-469A-B698-881D96B27EB0}" type="parTrans" cxnId="{36358C30-F639-476A-BC3F-DDDBE41E2720}">
      <dgm:prSet/>
      <dgm:spPr/>
      <dgm:t>
        <a:bodyPr/>
        <a:lstStyle/>
        <a:p>
          <a:endParaRPr kumimoji="1" lang="ja-JP" altLang="en-US"/>
        </a:p>
      </dgm:t>
    </dgm:pt>
    <dgm:pt modelId="{11261E61-02D3-46DE-9AF7-D7978B4355F2}" type="sibTrans" cxnId="{36358C30-F639-476A-BC3F-DDDBE41E2720}">
      <dgm:prSet/>
      <dgm:spPr/>
      <dgm:t>
        <a:bodyPr/>
        <a:lstStyle/>
        <a:p>
          <a:endParaRPr kumimoji="1" lang="ja-JP" altLang="en-US"/>
        </a:p>
      </dgm:t>
    </dgm:pt>
    <dgm:pt modelId="{20F41B82-3A6A-4509-8937-274CD1070B2D}">
      <dgm:prSet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販売</a:t>
          </a:r>
        </a:p>
      </dgm:t>
    </dgm:pt>
    <dgm:pt modelId="{A4D4AA89-4E56-4CB0-B526-AE8B320E5C21}" type="parTrans" cxnId="{07AB1FDB-9A21-41D0-8C51-78814C7911CD}">
      <dgm:prSet/>
      <dgm:spPr/>
      <dgm:t>
        <a:bodyPr/>
        <a:lstStyle/>
        <a:p>
          <a:endParaRPr kumimoji="1" lang="ja-JP" altLang="en-US"/>
        </a:p>
      </dgm:t>
    </dgm:pt>
    <dgm:pt modelId="{B6470344-CDB1-4380-B05E-480F8A81325C}" type="sibTrans" cxnId="{07AB1FDB-9A21-41D0-8C51-78814C7911CD}">
      <dgm:prSet/>
      <dgm:spPr/>
      <dgm:t>
        <a:bodyPr/>
        <a:lstStyle/>
        <a:p>
          <a:endParaRPr kumimoji="1" lang="ja-JP" altLang="en-US"/>
        </a:p>
      </dgm:t>
    </dgm:pt>
    <dgm:pt modelId="{4DF2EA3B-34A2-4C06-8845-8C7D16FD5AA9}">
      <dgm:prSet custT="1"/>
      <dgm:spPr>
        <a:solidFill>
          <a:srgbClr val="51B9BE"/>
        </a:solidFill>
      </dgm:spPr>
      <dgm:t>
        <a:bodyPr/>
        <a:lstStyle/>
        <a:p>
          <a:r>
            <a: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rPr>
            <a:t>納車</a:t>
          </a:r>
          <a:endParaRPr kumimoji="1" lang="en-US" altLang="ja-JP" sz="16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4E23D1D-44EA-4DE2-8B2C-38939AE7E381}" type="parTrans" cxnId="{F67C9715-4808-4549-AE9C-6942B2471201}">
      <dgm:prSet/>
      <dgm:spPr/>
      <dgm:t>
        <a:bodyPr/>
        <a:lstStyle/>
        <a:p>
          <a:endParaRPr kumimoji="1" lang="ja-JP" altLang="en-US"/>
        </a:p>
      </dgm:t>
    </dgm:pt>
    <dgm:pt modelId="{286270BA-001D-4DB3-AE47-99DC649440D2}" type="sibTrans" cxnId="{F67C9715-4808-4549-AE9C-6942B2471201}">
      <dgm:prSet/>
      <dgm:spPr/>
      <dgm:t>
        <a:bodyPr/>
        <a:lstStyle/>
        <a:p>
          <a:endParaRPr kumimoji="1" lang="ja-JP" altLang="en-US"/>
        </a:p>
      </dgm:t>
    </dgm:pt>
    <dgm:pt modelId="{3819CE64-3289-4DF9-9765-EE49C59EBFFC}" type="pres">
      <dgm:prSet presAssocID="{1D528C11-3292-44D6-B8D2-1AEB071D2B5E}" presName="Name0" presStyleCnt="0">
        <dgm:presLayoutVars>
          <dgm:dir/>
          <dgm:animLvl val="lvl"/>
          <dgm:resizeHandles val="exact"/>
        </dgm:presLayoutVars>
      </dgm:prSet>
      <dgm:spPr/>
    </dgm:pt>
    <dgm:pt modelId="{66E8473C-2469-46C0-A84D-EE45710D7426}" type="pres">
      <dgm:prSet presAssocID="{1A8005FA-401D-446D-B5FE-B474DD012E6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1198BB8A-9676-4EE6-A9B5-2EAEEF44A2CA}" type="pres">
      <dgm:prSet presAssocID="{945EB093-0F1E-4B75-AC5F-92D20EA8177E}" presName="parTxOnlySpace" presStyleCnt="0"/>
      <dgm:spPr/>
    </dgm:pt>
    <dgm:pt modelId="{68478483-35E4-45C5-9994-854BE48EB770}" type="pres">
      <dgm:prSet presAssocID="{443F7D33-28CE-4AF2-8CF2-C9F3056861A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2256F41-507B-4A21-A5A1-4557DA463A86}" type="pres">
      <dgm:prSet presAssocID="{B392A51C-ACF1-43A8-94A0-FB9333855E40}" presName="parTxOnlySpace" presStyleCnt="0"/>
      <dgm:spPr/>
    </dgm:pt>
    <dgm:pt modelId="{90A239CA-7383-447E-9D50-CF6AD5D3E005}" type="pres">
      <dgm:prSet presAssocID="{0E8E3A17-1758-4BFD-9605-042EE31CA9A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CD9AD-C012-48AD-BD3D-59803325FC14}" type="pres">
      <dgm:prSet presAssocID="{11261E61-02D3-46DE-9AF7-D7978B4355F2}" presName="parTxOnlySpace" presStyleCnt="0"/>
      <dgm:spPr/>
    </dgm:pt>
    <dgm:pt modelId="{8F5F938C-F82A-42CE-A165-318F96060A7A}" type="pres">
      <dgm:prSet presAssocID="{20F41B82-3A6A-4509-8937-274CD1070B2D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5F677646-8A57-40F5-AAF5-4BD8D9EC4B09}" type="pres">
      <dgm:prSet presAssocID="{B6470344-CDB1-4380-B05E-480F8A81325C}" presName="parTxOnlySpace" presStyleCnt="0"/>
      <dgm:spPr/>
    </dgm:pt>
    <dgm:pt modelId="{A2692FC6-C9BE-4F3E-9853-72644E8B08F4}" type="pres">
      <dgm:prSet presAssocID="{4DF2EA3B-34A2-4C06-8845-8C7D16FD5AA9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817A5310-FE80-47E2-8B35-6A23B499C3C5}" srcId="{1D528C11-3292-44D6-B8D2-1AEB071D2B5E}" destId="{1A8005FA-401D-446D-B5FE-B474DD012E62}" srcOrd="0" destOrd="0" parTransId="{D7810E5C-B4BC-476B-9293-DABCAF4B2CC5}" sibTransId="{945EB093-0F1E-4B75-AC5F-92D20EA8177E}"/>
    <dgm:cxn modelId="{F67C9715-4808-4549-AE9C-6942B2471201}" srcId="{1D528C11-3292-44D6-B8D2-1AEB071D2B5E}" destId="{4DF2EA3B-34A2-4C06-8845-8C7D16FD5AA9}" srcOrd="4" destOrd="0" parTransId="{F4E23D1D-44EA-4DE2-8B2C-38939AE7E381}" sibTransId="{286270BA-001D-4DB3-AE47-99DC649440D2}"/>
    <dgm:cxn modelId="{36358C30-F639-476A-BC3F-DDDBE41E2720}" srcId="{1D528C11-3292-44D6-B8D2-1AEB071D2B5E}" destId="{0E8E3A17-1758-4BFD-9605-042EE31CA9A3}" srcOrd="2" destOrd="0" parTransId="{81FE1439-6585-469A-B698-881D96B27EB0}" sibTransId="{11261E61-02D3-46DE-9AF7-D7978B4355F2}"/>
    <dgm:cxn modelId="{BB31CB90-29B1-4626-99ED-D14A332CF1D1}" type="presOf" srcId="{1A8005FA-401D-446D-B5FE-B474DD012E62}" destId="{66E8473C-2469-46C0-A84D-EE45710D7426}" srcOrd="0" destOrd="0" presId="urn:microsoft.com/office/officeart/2005/8/layout/chevron1"/>
    <dgm:cxn modelId="{CC460F98-50E5-4843-997D-AA81697D84D4}" type="presOf" srcId="{20F41B82-3A6A-4509-8937-274CD1070B2D}" destId="{8F5F938C-F82A-42CE-A165-318F96060A7A}" srcOrd="0" destOrd="0" presId="urn:microsoft.com/office/officeart/2005/8/layout/chevron1"/>
    <dgm:cxn modelId="{FD23039A-17D9-4088-AA9F-45903893CDAE}" srcId="{1D528C11-3292-44D6-B8D2-1AEB071D2B5E}" destId="{443F7D33-28CE-4AF2-8CF2-C9F3056861A4}" srcOrd="1" destOrd="0" parTransId="{E40C3256-056B-4F7C-98F9-440278259491}" sibTransId="{B392A51C-ACF1-43A8-94A0-FB9333855E40}"/>
    <dgm:cxn modelId="{B1FA65B6-587A-4E38-8361-F85C1F851CB7}" type="presOf" srcId="{0E8E3A17-1758-4BFD-9605-042EE31CA9A3}" destId="{90A239CA-7383-447E-9D50-CF6AD5D3E005}" srcOrd="0" destOrd="0" presId="urn:microsoft.com/office/officeart/2005/8/layout/chevron1"/>
    <dgm:cxn modelId="{7D731DBE-4ABD-4128-8B20-FBFCA7402B2E}" type="presOf" srcId="{443F7D33-28CE-4AF2-8CF2-C9F3056861A4}" destId="{68478483-35E4-45C5-9994-854BE48EB770}" srcOrd="0" destOrd="0" presId="urn:microsoft.com/office/officeart/2005/8/layout/chevron1"/>
    <dgm:cxn modelId="{FDE589CF-D87D-4880-A1F5-4D3A5DD37556}" type="presOf" srcId="{4DF2EA3B-34A2-4C06-8845-8C7D16FD5AA9}" destId="{A2692FC6-C9BE-4F3E-9853-72644E8B08F4}" srcOrd="0" destOrd="0" presId="urn:microsoft.com/office/officeart/2005/8/layout/chevron1"/>
    <dgm:cxn modelId="{A79E1ADB-840F-4F12-838C-9D918E392CDF}" type="presOf" srcId="{1D528C11-3292-44D6-B8D2-1AEB071D2B5E}" destId="{3819CE64-3289-4DF9-9765-EE49C59EBFFC}" srcOrd="0" destOrd="0" presId="urn:microsoft.com/office/officeart/2005/8/layout/chevron1"/>
    <dgm:cxn modelId="{07AB1FDB-9A21-41D0-8C51-78814C7911CD}" srcId="{1D528C11-3292-44D6-B8D2-1AEB071D2B5E}" destId="{20F41B82-3A6A-4509-8937-274CD1070B2D}" srcOrd="3" destOrd="0" parTransId="{A4D4AA89-4E56-4CB0-B526-AE8B320E5C21}" sibTransId="{B6470344-CDB1-4380-B05E-480F8A81325C}"/>
    <dgm:cxn modelId="{4F1B4B23-2D59-46A7-A878-B45A3A41BEB3}" type="presParOf" srcId="{3819CE64-3289-4DF9-9765-EE49C59EBFFC}" destId="{66E8473C-2469-46C0-A84D-EE45710D7426}" srcOrd="0" destOrd="0" presId="urn:microsoft.com/office/officeart/2005/8/layout/chevron1"/>
    <dgm:cxn modelId="{1FF4499B-324F-43DB-95DF-247355B2352F}" type="presParOf" srcId="{3819CE64-3289-4DF9-9765-EE49C59EBFFC}" destId="{1198BB8A-9676-4EE6-A9B5-2EAEEF44A2CA}" srcOrd="1" destOrd="0" presId="urn:microsoft.com/office/officeart/2005/8/layout/chevron1"/>
    <dgm:cxn modelId="{67D0CFE8-7243-487A-81F4-BC039C964812}" type="presParOf" srcId="{3819CE64-3289-4DF9-9765-EE49C59EBFFC}" destId="{68478483-35E4-45C5-9994-854BE48EB770}" srcOrd="2" destOrd="0" presId="urn:microsoft.com/office/officeart/2005/8/layout/chevron1"/>
    <dgm:cxn modelId="{17F95BD3-7348-4838-B451-FF292F975ACB}" type="presParOf" srcId="{3819CE64-3289-4DF9-9765-EE49C59EBFFC}" destId="{82256F41-507B-4A21-A5A1-4557DA463A86}" srcOrd="3" destOrd="0" presId="urn:microsoft.com/office/officeart/2005/8/layout/chevron1"/>
    <dgm:cxn modelId="{DF4173ED-51E8-4F88-BD66-715BD72E0DDE}" type="presParOf" srcId="{3819CE64-3289-4DF9-9765-EE49C59EBFFC}" destId="{90A239CA-7383-447E-9D50-CF6AD5D3E005}" srcOrd="4" destOrd="0" presId="urn:microsoft.com/office/officeart/2005/8/layout/chevron1"/>
    <dgm:cxn modelId="{A3F73B1A-B1F3-4B59-9676-D7EB91F94652}" type="presParOf" srcId="{3819CE64-3289-4DF9-9765-EE49C59EBFFC}" destId="{113CD9AD-C012-48AD-BD3D-59803325FC14}" srcOrd="5" destOrd="0" presId="urn:microsoft.com/office/officeart/2005/8/layout/chevron1"/>
    <dgm:cxn modelId="{31A7E321-7F1C-454D-BC7D-B8FC41CFB17F}" type="presParOf" srcId="{3819CE64-3289-4DF9-9765-EE49C59EBFFC}" destId="{8F5F938C-F82A-42CE-A165-318F96060A7A}" srcOrd="6" destOrd="0" presId="urn:microsoft.com/office/officeart/2005/8/layout/chevron1"/>
    <dgm:cxn modelId="{D791F2E4-ACDC-4365-989D-D6B242542660}" type="presParOf" srcId="{3819CE64-3289-4DF9-9765-EE49C59EBFFC}" destId="{5F677646-8A57-40F5-AAF5-4BD8D9EC4B09}" srcOrd="7" destOrd="0" presId="urn:microsoft.com/office/officeart/2005/8/layout/chevron1"/>
    <dgm:cxn modelId="{28090366-C6F2-4381-8101-7F6F8474734E}" type="presParOf" srcId="{3819CE64-3289-4DF9-9765-EE49C59EBFFC}" destId="{A2692FC6-C9BE-4F3E-9853-72644E8B08F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8473C-2469-46C0-A84D-EE45710D7426}">
      <dsp:nvSpPr>
        <dsp:cNvPr id="0" name=""/>
        <dsp:cNvSpPr/>
      </dsp:nvSpPr>
      <dsp:spPr>
        <a:xfrm>
          <a:off x="2254" y="228575"/>
          <a:ext cx="2006724" cy="802689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中古車仕入</a:t>
          </a:r>
        </a:p>
      </dsp:txBody>
      <dsp:txXfrm>
        <a:off x="403599" y="228575"/>
        <a:ext cx="1204035" cy="802689"/>
      </dsp:txXfrm>
    </dsp:sp>
    <dsp:sp modelId="{68478483-35E4-45C5-9994-854BE48EB770}">
      <dsp:nvSpPr>
        <dsp:cNvPr id="0" name=""/>
        <dsp:cNvSpPr/>
      </dsp:nvSpPr>
      <dsp:spPr>
        <a:xfrm>
          <a:off x="1808306" y="228575"/>
          <a:ext cx="2006724" cy="802689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販売車をネット掲載</a:t>
          </a:r>
        </a:p>
      </dsp:txBody>
      <dsp:txXfrm>
        <a:off x="2209651" y="228575"/>
        <a:ext cx="1204035" cy="802689"/>
      </dsp:txXfrm>
    </dsp:sp>
    <dsp:sp modelId="{90A239CA-7383-447E-9D50-CF6AD5D3E005}">
      <dsp:nvSpPr>
        <dsp:cNvPr id="0" name=""/>
        <dsp:cNvSpPr/>
      </dsp:nvSpPr>
      <dsp:spPr>
        <a:xfrm>
          <a:off x="3614357" y="228575"/>
          <a:ext cx="2006724" cy="802689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販売</a:t>
          </a:r>
        </a:p>
      </dsp:txBody>
      <dsp:txXfrm>
        <a:off x="4015702" y="228575"/>
        <a:ext cx="1204035" cy="802689"/>
      </dsp:txXfrm>
    </dsp:sp>
    <dsp:sp modelId="{8F5F938C-F82A-42CE-A165-318F96060A7A}">
      <dsp:nvSpPr>
        <dsp:cNvPr id="0" name=""/>
        <dsp:cNvSpPr/>
      </dsp:nvSpPr>
      <dsp:spPr>
        <a:xfrm>
          <a:off x="5420409" y="228575"/>
          <a:ext cx="2006724" cy="802689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整備</a:t>
          </a:r>
        </a:p>
      </dsp:txBody>
      <dsp:txXfrm>
        <a:off x="5821754" y="228575"/>
        <a:ext cx="1204035" cy="802689"/>
      </dsp:txXfrm>
    </dsp:sp>
    <dsp:sp modelId="{A2692FC6-C9BE-4F3E-9853-72644E8B08F4}">
      <dsp:nvSpPr>
        <dsp:cNvPr id="0" name=""/>
        <dsp:cNvSpPr/>
      </dsp:nvSpPr>
      <dsp:spPr>
        <a:xfrm>
          <a:off x="7226461" y="228575"/>
          <a:ext cx="2006724" cy="802689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納車</a:t>
          </a:r>
          <a:endParaRPr kumimoji="1" lang="en-US" altLang="ja-JP" sz="16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7627806" y="228575"/>
        <a:ext cx="1204035" cy="802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8473C-2469-46C0-A84D-EE45710D7426}">
      <dsp:nvSpPr>
        <dsp:cNvPr id="0" name=""/>
        <dsp:cNvSpPr/>
      </dsp:nvSpPr>
      <dsp:spPr>
        <a:xfrm>
          <a:off x="2235" y="231949"/>
          <a:ext cx="1989854" cy="795941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中古車仕入</a:t>
          </a:r>
        </a:p>
      </dsp:txBody>
      <dsp:txXfrm>
        <a:off x="400206" y="231949"/>
        <a:ext cx="1193913" cy="795941"/>
      </dsp:txXfrm>
    </dsp:sp>
    <dsp:sp modelId="{68478483-35E4-45C5-9994-854BE48EB770}">
      <dsp:nvSpPr>
        <dsp:cNvPr id="0" name=""/>
        <dsp:cNvSpPr/>
      </dsp:nvSpPr>
      <dsp:spPr>
        <a:xfrm>
          <a:off x="1793104" y="231949"/>
          <a:ext cx="1989854" cy="795941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板金・塗装</a:t>
          </a:r>
        </a:p>
      </dsp:txBody>
      <dsp:txXfrm>
        <a:off x="2191075" y="231949"/>
        <a:ext cx="1193913" cy="795941"/>
      </dsp:txXfrm>
    </dsp:sp>
    <dsp:sp modelId="{90A239CA-7383-447E-9D50-CF6AD5D3E005}">
      <dsp:nvSpPr>
        <dsp:cNvPr id="0" name=""/>
        <dsp:cNvSpPr/>
      </dsp:nvSpPr>
      <dsp:spPr>
        <a:xfrm>
          <a:off x="3583973" y="231949"/>
          <a:ext cx="1989854" cy="795941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販売車をネット掲載</a:t>
          </a:r>
        </a:p>
      </dsp:txBody>
      <dsp:txXfrm>
        <a:off x="3981944" y="231949"/>
        <a:ext cx="1193913" cy="795941"/>
      </dsp:txXfrm>
    </dsp:sp>
    <dsp:sp modelId="{8F5F938C-F82A-42CE-A165-318F96060A7A}">
      <dsp:nvSpPr>
        <dsp:cNvPr id="0" name=""/>
        <dsp:cNvSpPr/>
      </dsp:nvSpPr>
      <dsp:spPr>
        <a:xfrm>
          <a:off x="5374842" y="231949"/>
          <a:ext cx="1989854" cy="795941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販売</a:t>
          </a:r>
        </a:p>
      </dsp:txBody>
      <dsp:txXfrm>
        <a:off x="5772813" y="231949"/>
        <a:ext cx="1193913" cy="795941"/>
      </dsp:txXfrm>
    </dsp:sp>
    <dsp:sp modelId="{A2692FC6-C9BE-4F3E-9853-72644E8B08F4}">
      <dsp:nvSpPr>
        <dsp:cNvPr id="0" name=""/>
        <dsp:cNvSpPr/>
      </dsp:nvSpPr>
      <dsp:spPr>
        <a:xfrm>
          <a:off x="7165711" y="231949"/>
          <a:ext cx="1989854" cy="795941"/>
        </a:xfrm>
        <a:prstGeom prst="chevron">
          <a:avLst/>
        </a:prstGeom>
        <a:solidFill>
          <a:srgbClr val="51B9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納車</a:t>
          </a:r>
          <a:endParaRPr kumimoji="1" lang="en-US" altLang="ja-JP" sz="16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7563682" y="231949"/>
        <a:ext cx="1193913" cy="79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87AD8-ABA1-4821-9090-006AB1BA58A4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ED56F-3587-4095-A0D6-023EA8787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02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9C4680-C35D-4CDE-A71D-775DEA5B8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7E2D94-CCB4-CDF6-D38F-AF8DEA1AB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7287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5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F3FA0-9D84-2455-0435-4DC154E2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85237" y="6356350"/>
            <a:ext cx="715963" cy="365125"/>
          </a:xfrm>
        </p:spPr>
        <p:txBody>
          <a:bodyPr/>
          <a:lstStyle/>
          <a:p>
            <a:fld id="{11A5A2DB-C291-4AEB-BCAE-597BB028C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2AA0D1E-75B7-20DD-4C0B-B30833711371}"/>
              </a:ext>
            </a:extLst>
          </p:cNvPr>
          <p:cNvCxnSpPr>
            <a:cxnSpLocks/>
          </p:cNvCxnSpPr>
          <p:nvPr userDrawn="1"/>
        </p:nvCxnSpPr>
        <p:spPr>
          <a:xfrm>
            <a:off x="279400" y="6146800"/>
            <a:ext cx="932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65163AF-34E5-43D5-0280-14BDFF058D2D}"/>
              </a:ext>
            </a:extLst>
          </p:cNvPr>
          <p:cNvSpPr/>
          <p:nvPr userDrawn="1"/>
        </p:nvSpPr>
        <p:spPr>
          <a:xfrm>
            <a:off x="279399" y="6288093"/>
            <a:ext cx="2202543" cy="50163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723861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4A505-9276-2E0C-5CF9-30876BA8B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87A3B4-216D-E829-2C29-8D9AD1BFC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C28A6-A60E-92B1-8799-D9B278591E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5A2DB-C291-4AEB-BCAE-597BB028C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4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F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7047DE-B739-F20A-BDC0-301F99B678BE}"/>
              </a:ext>
            </a:extLst>
          </p:cNvPr>
          <p:cNvSpPr txBox="1"/>
          <p:nvPr/>
        </p:nvSpPr>
        <p:spPr>
          <a:xfrm>
            <a:off x="445008" y="3271457"/>
            <a:ext cx="241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株式会社</a:t>
            </a:r>
            <a:r>
              <a:rPr kumimoji="1" lang="en-US" altLang="ja-JP" sz="2400" b="1" dirty="0">
                <a:solidFill>
                  <a:schemeClr val="bg1"/>
                </a:solidFill>
              </a:rPr>
              <a:t>A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社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DB9EF2-391A-2B6A-028A-6285A0AEED91}"/>
              </a:ext>
            </a:extLst>
          </p:cNvPr>
          <p:cNvSpPr txBox="1"/>
          <p:nvPr/>
        </p:nvSpPr>
        <p:spPr>
          <a:xfrm>
            <a:off x="353568" y="2008632"/>
            <a:ext cx="5251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solidFill>
                  <a:schemeClr val="bg1"/>
                </a:solidFill>
              </a:rPr>
              <a:t>事業計画書</a:t>
            </a:r>
            <a:endParaRPr kumimoji="1" lang="ja-JP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6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A9D68AF0-ADCF-2B2E-D8B6-FECE90303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275" y="2340255"/>
            <a:ext cx="3267221" cy="3405370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3BB0886-5268-8B29-7140-228413B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8D88B747-E1B6-2A63-233A-02AEDB814E4C}"/>
              </a:ext>
            </a:extLst>
          </p:cNvPr>
          <p:cNvSpPr/>
          <p:nvPr/>
        </p:nvSpPr>
        <p:spPr>
          <a:xfrm>
            <a:off x="4078394" y="3528019"/>
            <a:ext cx="321551" cy="320021"/>
          </a:xfrm>
          <a:prstGeom prst="ellipse">
            <a:avLst/>
          </a:prstGeom>
          <a:solidFill>
            <a:srgbClr val="51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2463377-EB77-ABB6-CAD2-3C9BA7F5B974}"/>
              </a:ext>
            </a:extLst>
          </p:cNvPr>
          <p:cNvSpPr/>
          <p:nvPr/>
        </p:nvSpPr>
        <p:spPr>
          <a:xfrm>
            <a:off x="5591018" y="4042940"/>
            <a:ext cx="321551" cy="320021"/>
          </a:xfrm>
          <a:prstGeom prst="ellipse">
            <a:avLst/>
          </a:prstGeom>
          <a:solidFill>
            <a:srgbClr val="51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30">
            <a:extLst>
              <a:ext uri="{FF2B5EF4-FFF2-40B4-BE49-F238E27FC236}">
                <a16:creationId xmlns:a16="http://schemas.microsoft.com/office/drawing/2014/main" id="{65FB8929-8EA6-FABE-D60B-15824BEE9D77}"/>
              </a:ext>
            </a:extLst>
          </p:cNvPr>
          <p:cNvSpPr/>
          <p:nvPr/>
        </p:nvSpPr>
        <p:spPr>
          <a:xfrm rot="1004622">
            <a:off x="2282426" y="2831830"/>
            <a:ext cx="1866232" cy="881560"/>
          </a:xfrm>
          <a:custGeom>
            <a:avLst/>
            <a:gdLst>
              <a:gd name="connsiteX0" fmla="*/ 0 w 1199124"/>
              <a:gd name="connsiteY0" fmla="*/ 196068 h 784271"/>
              <a:gd name="connsiteX1" fmla="*/ 806989 w 1199124"/>
              <a:gd name="connsiteY1" fmla="*/ 196068 h 784271"/>
              <a:gd name="connsiteX2" fmla="*/ 806989 w 1199124"/>
              <a:gd name="connsiteY2" fmla="*/ 0 h 784271"/>
              <a:gd name="connsiteX3" fmla="*/ 1199124 w 1199124"/>
              <a:gd name="connsiteY3" fmla="*/ 392136 h 784271"/>
              <a:gd name="connsiteX4" fmla="*/ 806989 w 1199124"/>
              <a:gd name="connsiteY4" fmla="*/ 784271 h 784271"/>
              <a:gd name="connsiteX5" fmla="*/ 806989 w 1199124"/>
              <a:gd name="connsiteY5" fmla="*/ 588203 h 784271"/>
              <a:gd name="connsiteX6" fmla="*/ 0 w 1199124"/>
              <a:gd name="connsiteY6" fmla="*/ 588203 h 784271"/>
              <a:gd name="connsiteX7" fmla="*/ 0 w 1199124"/>
              <a:gd name="connsiteY7" fmla="*/ 196068 h 784271"/>
              <a:gd name="connsiteX0" fmla="*/ 233680 w 1199124"/>
              <a:gd name="connsiteY0" fmla="*/ 358628 h 784271"/>
              <a:gd name="connsiteX1" fmla="*/ 806989 w 1199124"/>
              <a:gd name="connsiteY1" fmla="*/ 196068 h 784271"/>
              <a:gd name="connsiteX2" fmla="*/ 806989 w 1199124"/>
              <a:gd name="connsiteY2" fmla="*/ 0 h 784271"/>
              <a:gd name="connsiteX3" fmla="*/ 1199124 w 1199124"/>
              <a:gd name="connsiteY3" fmla="*/ 392136 h 784271"/>
              <a:gd name="connsiteX4" fmla="*/ 806989 w 1199124"/>
              <a:gd name="connsiteY4" fmla="*/ 784271 h 784271"/>
              <a:gd name="connsiteX5" fmla="*/ 806989 w 1199124"/>
              <a:gd name="connsiteY5" fmla="*/ 588203 h 784271"/>
              <a:gd name="connsiteX6" fmla="*/ 0 w 1199124"/>
              <a:gd name="connsiteY6" fmla="*/ 588203 h 784271"/>
              <a:gd name="connsiteX7" fmla="*/ 233680 w 119912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91440 w 965444"/>
              <a:gd name="connsiteY6" fmla="*/ 466283 h 784271"/>
              <a:gd name="connsiteX7" fmla="*/ 0 w 96544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200540 w 965444"/>
              <a:gd name="connsiteY6" fmla="*/ 405323 h 784271"/>
              <a:gd name="connsiteX7" fmla="*/ 0 w 96544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535631 w 965444"/>
              <a:gd name="connsiteY6" fmla="*/ 608523 h 784271"/>
              <a:gd name="connsiteX7" fmla="*/ 0 w 96544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581066 w 965444"/>
              <a:gd name="connsiteY6" fmla="*/ 607606 h 784271"/>
              <a:gd name="connsiteX7" fmla="*/ 0 w 965444"/>
              <a:gd name="connsiteY7" fmla="*/ 358628 h 784271"/>
              <a:gd name="connsiteX0" fmla="*/ 0 w 822898"/>
              <a:gd name="connsiteY0" fmla="*/ 358628 h 784271"/>
              <a:gd name="connsiteX1" fmla="*/ 573309 w 822898"/>
              <a:gd name="connsiteY1" fmla="*/ 196068 h 784271"/>
              <a:gd name="connsiteX2" fmla="*/ 573309 w 822898"/>
              <a:gd name="connsiteY2" fmla="*/ 0 h 784271"/>
              <a:gd name="connsiteX3" fmla="*/ 822898 w 822898"/>
              <a:gd name="connsiteY3" fmla="*/ 433015 h 784271"/>
              <a:gd name="connsiteX4" fmla="*/ 573309 w 822898"/>
              <a:gd name="connsiteY4" fmla="*/ 784271 h 784271"/>
              <a:gd name="connsiteX5" fmla="*/ 573309 w 822898"/>
              <a:gd name="connsiteY5" fmla="*/ 588203 h 784271"/>
              <a:gd name="connsiteX6" fmla="*/ 581066 w 822898"/>
              <a:gd name="connsiteY6" fmla="*/ 607606 h 784271"/>
              <a:gd name="connsiteX7" fmla="*/ 0 w 822898"/>
              <a:gd name="connsiteY7" fmla="*/ 358628 h 784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898" h="784271">
                <a:moveTo>
                  <a:pt x="0" y="358628"/>
                </a:moveTo>
                <a:lnTo>
                  <a:pt x="573309" y="196068"/>
                </a:lnTo>
                <a:lnTo>
                  <a:pt x="573309" y="0"/>
                </a:lnTo>
                <a:lnTo>
                  <a:pt x="822898" y="433015"/>
                </a:lnTo>
                <a:lnTo>
                  <a:pt x="573309" y="784271"/>
                </a:lnTo>
                <a:lnTo>
                  <a:pt x="573309" y="588203"/>
                </a:lnTo>
                <a:lnTo>
                  <a:pt x="581066" y="607606"/>
                </a:lnTo>
                <a:lnTo>
                  <a:pt x="0" y="358628"/>
                </a:lnTo>
                <a:close/>
              </a:path>
            </a:pathLst>
          </a:custGeom>
          <a:solidFill>
            <a:srgbClr val="004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BF83931-B347-4975-E792-01007E3E9C83}"/>
              </a:ext>
            </a:extLst>
          </p:cNvPr>
          <p:cNvSpPr txBox="1"/>
          <p:nvPr/>
        </p:nvSpPr>
        <p:spPr>
          <a:xfrm>
            <a:off x="134646" y="985657"/>
            <a:ext cx="44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本社及び本社工場</a:t>
            </a:r>
            <a:endParaRPr kumimoji="1" lang="en-US" altLang="ja-JP" b="1" u="sng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u="sng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概要説明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16AAF9F-AF9C-32E5-8A85-9B0982559420}"/>
              </a:ext>
            </a:extLst>
          </p:cNvPr>
          <p:cNvSpPr txBox="1"/>
          <p:nvPr/>
        </p:nvSpPr>
        <p:spPr>
          <a:xfrm>
            <a:off x="5445233" y="985657"/>
            <a:ext cx="42553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三重店（令和</a:t>
            </a:r>
            <a:r>
              <a:rPr kumimoji="1" lang="en-US" altLang="ja-JP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月開店）</a:t>
            </a:r>
            <a:endParaRPr kumimoji="1" lang="en-US" altLang="ja-JP" b="1" u="sng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店舗概要説明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矢印: 右 30">
            <a:extLst>
              <a:ext uri="{FF2B5EF4-FFF2-40B4-BE49-F238E27FC236}">
                <a16:creationId xmlns:a16="http://schemas.microsoft.com/office/drawing/2014/main" id="{B2271052-43BA-ED2C-04E4-9104D7B5DD68}"/>
              </a:ext>
            </a:extLst>
          </p:cNvPr>
          <p:cNvSpPr/>
          <p:nvPr/>
        </p:nvSpPr>
        <p:spPr>
          <a:xfrm rot="5902159">
            <a:off x="5170059" y="2764079"/>
            <a:ext cx="1681540" cy="881560"/>
          </a:xfrm>
          <a:custGeom>
            <a:avLst/>
            <a:gdLst>
              <a:gd name="connsiteX0" fmla="*/ 0 w 1199124"/>
              <a:gd name="connsiteY0" fmla="*/ 196068 h 784271"/>
              <a:gd name="connsiteX1" fmla="*/ 806989 w 1199124"/>
              <a:gd name="connsiteY1" fmla="*/ 196068 h 784271"/>
              <a:gd name="connsiteX2" fmla="*/ 806989 w 1199124"/>
              <a:gd name="connsiteY2" fmla="*/ 0 h 784271"/>
              <a:gd name="connsiteX3" fmla="*/ 1199124 w 1199124"/>
              <a:gd name="connsiteY3" fmla="*/ 392136 h 784271"/>
              <a:gd name="connsiteX4" fmla="*/ 806989 w 1199124"/>
              <a:gd name="connsiteY4" fmla="*/ 784271 h 784271"/>
              <a:gd name="connsiteX5" fmla="*/ 806989 w 1199124"/>
              <a:gd name="connsiteY5" fmla="*/ 588203 h 784271"/>
              <a:gd name="connsiteX6" fmla="*/ 0 w 1199124"/>
              <a:gd name="connsiteY6" fmla="*/ 588203 h 784271"/>
              <a:gd name="connsiteX7" fmla="*/ 0 w 1199124"/>
              <a:gd name="connsiteY7" fmla="*/ 196068 h 784271"/>
              <a:gd name="connsiteX0" fmla="*/ 233680 w 1199124"/>
              <a:gd name="connsiteY0" fmla="*/ 358628 h 784271"/>
              <a:gd name="connsiteX1" fmla="*/ 806989 w 1199124"/>
              <a:gd name="connsiteY1" fmla="*/ 196068 h 784271"/>
              <a:gd name="connsiteX2" fmla="*/ 806989 w 1199124"/>
              <a:gd name="connsiteY2" fmla="*/ 0 h 784271"/>
              <a:gd name="connsiteX3" fmla="*/ 1199124 w 1199124"/>
              <a:gd name="connsiteY3" fmla="*/ 392136 h 784271"/>
              <a:gd name="connsiteX4" fmla="*/ 806989 w 1199124"/>
              <a:gd name="connsiteY4" fmla="*/ 784271 h 784271"/>
              <a:gd name="connsiteX5" fmla="*/ 806989 w 1199124"/>
              <a:gd name="connsiteY5" fmla="*/ 588203 h 784271"/>
              <a:gd name="connsiteX6" fmla="*/ 0 w 1199124"/>
              <a:gd name="connsiteY6" fmla="*/ 588203 h 784271"/>
              <a:gd name="connsiteX7" fmla="*/ 233680 w 119912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91440 w 965444"/>
              <a:gd name="connsiteY6" fmla="*/ 466283 h 784271"/>
              <a:gd name="connsiteX7" fmla="*/ 0 w 96544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200540 w 965444"/>
              <a:gd name="connsiteY6" fmla="*/ 405323 h 784271"/>
              <a:gd name="connsiteX7" fmla="*/ 0 w 96544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535631 w 965444"/>
              <a:gd name="connsiteY6" fmla="*/ 608523 h 784271"/>
              <a:gd name="connsiteX7" fmla="*/ 0 w 965444"/>
              <a:gd name="connsiteY7" fmla="*/ 358628 h 784271"/>
              <a:gd name="connsiteX0" fmla="*/ 0 w 965444"/>
              <a:gd name="connsiteY0" fmla="*/ 358628 h 784271"/>
              <a:gd name="connsiteX1" fmla="*/ 573309 w 965444"/>
              <a:gd name="connsiteY1" fmla="*/ 196068 h 784271"/>
              <a:gd name="connsiteX2" fmla="*/ 573309 w 965444"/>
              <a:gd name="connsiteY2" fmla="*/ 0 h 784271"/>
              <a:gd name="connsiteX3" fmla="*/ 965444 w 965444"/>
              <a:gd name="connsiteY3" fmla="*/ 392136 h 784271"/>
              <a:gd name="connsiteX4" fmla="*/ 573309 w 965444"/>
              <a:gd name="connsiteY4" fmla="*/ 784271 h 784271"/>
              <a:gd name="connsiteX5" fmla="*/ 573309 w 965444"/>
              <a:gd name="connsiteY5" fmla="*/ 588203 h 784271"/>
              <a:gd name="connsiteX6" fmla="*/ 581066 w 965444"/>
              <a:gd name="connsiteY6" fmla="*/ 607606 h 784271"/>
              <a:gd name="connsiteX7" fmla="*/ 0 w 965444"/>
              <a:gd name="connsiteY7" fmla="*/ 358628 h 784271"/>
              <a:gd name="connsiteX0" fmla="*/ 0 w 822898"/>
              <a:gd name="connsiteY0" fmla="*/ 358628 h 784271"/>
              <a:gd name="connsiteX1" fmla="*/ 573309 w 822898"/>
              <a:gd name="connsiteY1" fmla="*/ 196068 h 784271"/>
              <a:gd name="connsiteX2" fmla="*/ 573309 w 822898"/>
              <a:gd name="connsiteY2" fmla="*/ 0 h 784271"/>
              <a:gd name="connsiteX3" fmla="*/ 822898 w 822898"/>
              <a:gd name="connsiteY3" fmla="*/ 433015 h 784271"/>
              <a:gd name="connsiteX4" fmla="*/ 573309 w 822898"/>
              <a:gd name="connsiteY4" fmla="*/ 784271 h 784271"/>
              <a:gd name="connsiteX5" fmla="*/ 573309 w 822898"/>
              <a:gd name="connsiteY5" fmla="*/ 588203 h 784271"/>
              <a:gd name="connsiteX6" fmla="*/ 581066 w 822898"/>
              <a:gd name="connsiteY6" fmla="*/ 607606 h 784271"/>
              <a:gd name="connsiteX7" fmla="*/ 0 w 822898"/>
              <a:gd name="connsiteY7" fmla="*/ 358628 h 784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898" h="784271">
                <a:moveTo>
                  <a:pt x="0" y="358628"/>
                </a:moveTo>
                <a:lnTo>
                  <a:pt x="573309" y="196068"/>
                </a:lnTo>
                <a:lnTo>
                  <a:pt x="573309" y="0"/>
                </a:lnTo>
                <a:lnTo>
                  <a:pt x="822898" y="433015"/>
                </a:lnTo>
                <a:lnTo>
                  <a:pt x="573309" y="784271"/>
                </a:lnTo>
                <a:lnTo>
                  <a:pt x="573309" y="588203"/>
                </a:lnTo>
                <a:lnTo>
                  <a:pt x="581066" y="607606"/>
                </a:lnTo>
                <a:lnTo>
                  <a:pt x="0" y="358628"/>
                </a:lnTo>
                <a:close/>
              </a:path>
            </a:pathLst>
          </a:custGeom>
          <a:solidFill>
            <a:srgbClr val="004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1FD4EBE-72C9-4A22-1E06-A7A7D861B3D0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営業拠点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279B54-5A7B-1D7E-A07F-BBF38DF33BB2}"/>
              </a:ext>
            </a:extLst>
          </p:cNvPr>
          <p:cNvSpPr/>
          <p:nvPr/>
        </p:nvSpPr>
        <p:spPr>
          <a:xfrm>
            <a:off x="7210546" y="2371542"/>
            <a:ext cx="2490026" cy="19765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店舗画像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6D262C-A5C3-7BBB-16D5-C485F3021A33}"/>
              </a:ext>
            </a:extLst>
          </p:cNvPr>
          <p:cNvSpPr/>
          <p:nvPr/>
        </p:nvSpPr>
        <p:spPr>
          <a:xfrm>
            <a:off x="205428" y="2525860"/>
            <a:ext cx="2490026" cy="19765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店舗画像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1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42626B9-502F-5E1E-D196-AE47A9805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3A0286-FF7F-C81C-1E53-7A91205B5000}"/>
              </a:ext>
            </a:extLst>
          </p:cNvPr>
          <p:cNvSpPr txBox="1"/>
          <p:nvPr/>
        </p:nvSpPr>
        <p:spPr>
          <a:xfrm>
            <a:off x="155448" y="539492"/>
            <a:ext cx="55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借入金明細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（令和</a:t>
            </a:r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年</a:t>
            </a:r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25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日時点）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B1D1A29-F97B-0F78-1076-F92138066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623859"/>
              </p:ext>
            </p:extLst>
          </p:nvPr>
        </p:nvGraphicFramePr>
        <p:xfrm>
          <a:off x="155448" y="1172802"/>
          <a:ext cx="9407899" cy="29877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288">
                  <a:extLst>
                    <a:ext uri="{9D8B030D-6E8A-4147-A177-3AD203B41FA5}">
                      <a16:colId xmlns:a16="http://schemas.microsoft.com/office/drawing/2014/main" val="3936409380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3720921756"/>
                    </a:ext>
                  </a:extLst>
                </a:gridCol>
                <a:gridCol w="1398588">
                  <a:extLst>
                    <a:ext uri="{9D8B030D-6E8A-4147-A177-3AD203B41FA5}">
                      <a16:colId xmlns:a16="http://schemas.microsoft.com/office/drawing/2014/main" val="386686122"/>
                    </a:ext>
                  </a:extLst>
                </a:gridCol>
                <a:gridCol w="1084337">
                  <a:extLst>
                    <a:ext uri="{9D8B030D-6E8A-4147-A177-3AD203B41FA5}">
                      <a16:colId xmlns:a16="http://schemas.microsoft.com/office/drawing/2014/main" val="984185558"/>
                    </a:ext>
                  </a:extLst>
                </a:gridCol>
                <a:gridCol w="1084337">
                  <a:extLst>
                    <a:ext uri="{9D8B030D-6E8A-4147-A177-3AD203B41FA5}">
                      <a16:colId xmlns:a16="http://schemas.microsoft.com/office/drawing/2014/main" val="872558644"/>
                    </a:ext>
                  </a:extLst>
                </a:gridCol>
                <a:gridCol w="1084337">
                  <a:extLst>
                    <a:ext uri="{9D8B030D-6E8A-4147-A177-3AD203B41FA5}">
                      <a16:colId xmlns:a16="http://schemas.microsoft.com/office/drawing/2014/main" val="3710858312"/>
                    </a:ext>
                  </a:extLst>
                </a:gridCol>
                <a:gridCol w="1084337">
                  <a:extLst>
                    <a:ext uri="{9D8B030D-6E8A-4147-A177-3AD203B41FA5}">
                      <a16:colId xmlns:a16="http://schemas.microsoft.com/office/drawing/2014/main" val="3766217541"/>
                    </a:ext>
                  </a:extLst>
                </a:gridCol>
                <a:gridCol w="1084337">
                  <a:extLst>
                    <a:ext uri="{9D8B030D-6E8A-4147-A177-3AD203B41FA5}">
                      <a16:colId xmlns:a16="http://schemas.microsoft.com/office/drawing/2014/main" val="1279632718"/>
                    </a:ext>
                  </a:extLst>
                </a:gridCol>
              </a:tblGrid>
              <a:tr h="33196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金融機関名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返済期限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金利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取組金額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現在残高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返済元金</a:t>
                      </a:r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089481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日本政策金融公庫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1.00%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14,162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954801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銀行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27,495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167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253780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銀行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23,840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144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312071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銀行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2.00%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期日一括返済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646315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lang="zh-TW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信用金庫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2.00%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期日一括返済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5686180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lang="zh-TW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信用金庫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8,140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コロナ融資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384393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lang="zh-TW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信用金庫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5.00%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18,000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15,750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074251"/>
                  </a:ext>
                </a:extLst>
              </a:tr>
              <a:tr h="33196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1" i="0" u="sng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125,387</a:t>
                      </a:r>
                      <a:r>
                        <a:rPr lang="en-US" altLang="ja-JP" sz="1200" b="0" i="0" u="none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1" i="0" u="sng" strike="noStrike" dirty="0">
                          <a:solidFill>
                            <a:srgbClr val="51B9BE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651</a:t>
                      </a: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>
                        <a:solidFill>
                          <a:srgbClr val="51B9BE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65739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13AD97-28AD-DF40-397A-56736140E3AF}"/>
              </a:ext>
            </a:extLst>
          </p:cNvPr>
          <p:cNvSpPr txBox="1"/>
          <p:nvPr/>
        </p:nvSpPr>
        <p:spPr>
          <a:xfrm>
            <a:off x="8439912" y="895803"/>
            <a:ext cx="1161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単位</a:t>
            </a:r>
            <a:r>
              <a:rPr kumimoji="1"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千円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28C91E-BDB0-9AA4-D446-3DEE9E30B0B3}"/>
              </a:ext>
            </a:extLst>
          </p:cNvPr>
          <p:cNvSpPr txBox="1"/>
          <p:nvPr/>
        </p:nvSpPr>
        <p:spPr>
          <a:xfrm>
            <a:off x="155448" y="4252856"/>
            <a:ext cx="2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不動産担保設定状況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FF8CA453-7F5E-8E42-C11A-66658F1C6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24680"/>
              </p:ext>
            </p:extLst>
          </p:nvPr>
        </p:nvGraphicFramePr>
        <p:xfrm>
          <a:off x="155448" y="4622188"/>
          <a:ext cx="9555981" cy="119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273">
                  <a:extLst>
                    <a:ext uri="{9D8B030D-6E8A-4147-A177-3AD203B41FA5}">
                      <a16:colId xmlns:a16="http://schemas.microsoft.com/office/drawing/2014/main" val="3840263976"/>
                    </a:ext>
                  </a:extLst>
                </a:gridCol>
                <a:gridCol w="2684712">
                  <a:extLst>
                    <a:ext uri="{9D8B030D-6E8A-4147-A177-3AD203B41FA5}">
                      <a16:colId xmlns:a16="http://schemas.microsoft.com/office/drawing/2014/main" val="2227552699"/>
                    </a:ext>
                  </a:extLst>
                </a:gridCol>
                <a:gridCol w="978218">
                  <a:extLst>
                    <a:ext uri="{9D8B030D-6E8A-4147-A177-3AD203B41FA5}">
                      <a16:colId xmlns:a16="http://schemas.microsoft.com/office/drawing/2014/main" val="2726083063"/>
                    </a:ext>
                  </a:extLst>
                </a:gridCol>
                <a:gridCol w="1124268">
                  <a:extLst>
                    <a:ext uri="{9D8B030D-6E8A-4147-A177-3AD203B41FA5}">
                      <a16:colId xmlns:a16="http://schemas.microsoft.com/office/drawing/2014/main" val="3474825553"/>
                    </a:ext>
                  </a:extLst>
                </a:gridCol>
                <a:gridCol w="1544955">
                  <a:extLst>
                    <a:ext uri="{9D8B030D-6E8A-4147-A177-3AD203B41FA5}">
                      <a16:colId xmlns:a16="http://schemas.microsoft.com/office/drawing/2014/main" val="512652649"/>
                    </a:ext>
                  </a:extLst>
                </a:gridCol>
                <a:gridCol w="2154555">
                  <a:extLst>
                    <a:ext uri="{9D8B030D-6E8A-4147-A177-3AD203B41FA5}">
                      <a16:colId xmlns:a16="http://schemas.microsoft.com/office/drawing/2014/main" val="71813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土地</a:t>
                      </a:r>
                      <a:r>
                        <a:rPr kumimoji="1" lang="en-US" altLang="ja-JP" sz="1200" b="1" dirty="0">
                          <a:solidFill>
                            <a:srgbClr val="51B9BE"/>
                          </a:solidFill>
                        </a:rPr>
                        <a:t>/</a:t>
                      </a:r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建物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物件所在地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面積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用途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根抵当権設定状況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745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土地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大阪市●●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1,000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㎡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本社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銀行 </a:t>
                      </a:r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百万円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信用保証協会 </a:t>
                      </a:r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69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百万円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084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1B9BE"/>
                          </a:solidFill>
                        </a:rPr>
                        <a:t>建物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同上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延床面積</a:t>
                      </a:r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205.88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㎡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本社及び工場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同上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同上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931002"/>
                  </a:ext>
                </a:extLst>
              </a:tr>
            </a:tbl>
          </a:graphicData>
        </a:graphic>
      </p:graphicFrame>
      <p:pic>
        <p:nvPicPr>
          <p:cNvPr id="10" name="図 9">
            <a:extLst>
              <a:ext uri="{FF2B5EF4-FFF2-40B4-BE49-F238E27FC236}">
                <a16:creationId xmlns:a16="http://schemas.microsoft.com/office/drawing/2014/main" id="{71A1A122-B25F-8779-58CE-C7CCCB7AD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944" y="383909"/>
            <a:ext cx="1219263" cy="31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7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F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7047DE-B739-F20A-BDC0-301F99B678BE}"/>
              </a:ext>
            </a:extLst>
          </p:cNvPr>
          <p:cNvSpPr txBox="1"/>
          <p:nvPr/>
        </p:nvSpPr>
        <p:spPr>
          <a:xfrm>
            <a:off x="4185665" y="3600450"/>
            <a:ext cx="4529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将来計画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DB9EF2-391A-2B6A-028A-6285A0AEED91}"/>
              </a:ext>
            </a:extLst>
          </p:cNvPr>
          <p:cNvSpPr txBox="1"/>
          <p:nvPr/>
        </p:nvSpPr>
        <p:spPr>
          <a:xfrm>
            <a:off x="-1228725" y="1998726"/>
            <a:ext cx="5791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>
                <a:solidFill>
                  <a:srgbClr val="51B9BE"/>
                </a:solidFill>
              </a:rPr>
              <a:t>０２．</a:t>
            </a:r>
          </a:p>
        </p:txBody>
      </p:sp>
    </p:spTree>
    <p:extLst>
      <p:ext uri="{BB962C8B-B14F-4D97-AF65-F5344CB8AC3E}">
        <p14:creationId xmlns:p14="http://schemas.microsoft.com/office/powerpoint/2010/main" val="3045674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09249F-59B3-C9E4-73D1-B5BEB8DB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CCDA8BD-2706-BBA7-1E99-77AF2DF5CBF2}"/>
              </a:ext>
            </a:extLst>
          </p:cNvPr>
          <p:cNvSpPr txBox="1"/>
          <p:nvPr/>
        </p:nvSpPr>
        <p:spPr>
          <a:xfrm>
            <a:off x="155448" y="539492"/>
            <a:ext cx="55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売上分析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1143962-206C-B214-E001-6D78184CE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937714"/>
              </p:ext>
            </p:extLst>
          </p:nvPr>
        </p:nvGraphicFramePr>
        <p:xfrm>
          <a:off x="264056" y="1185204"/>
          <a:ext cx="9428584" cy="34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6414">
                  <a:extLst>
                    <a:ext uri="{9D8B030D-6E8A-4147-A177-3AD203B41FA5}">
                      <a16:colId xmlns:a16="http://schemas.microsoft.com/office/drawing/2014/main" val="2476839195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704251951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177110039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641390441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2166076788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345573810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1085457344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2364750743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1026601160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3669681724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2878154114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4175626532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463937201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4034898703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106663212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R1/6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期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平均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2916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掲載台数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13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17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16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17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240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20.0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69418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成約台数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16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+mn-ea"/>
                          <a:ea typeface="+mn-ea"/>
                        </a:rPr>
                        <a:t>1.3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8194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R2/6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期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平均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4972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掲載台数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60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480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40.0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4640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成約台数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265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22.0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0569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R3/6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期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平均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0086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掲載台数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60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36.6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8889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成約台数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18.3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521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R4/6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期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平均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9635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掲載台数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60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65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60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615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51.2</a:t>
                      </a:r>
                      <a:endParaRPr kumimoji="1" lang="ja-JP" alt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0634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rgbClr val="51B9BE"/>
                          </a:solidFill>
                          <a:latin typeface="+mn-ea"/>
                          <a:ea typeface="+mn-ea"/>
                        </a:rPr>
                        <a:t>成約台数</a:t>
                      </a: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195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16.2</a:t>
                      </a:r>
                      <a:endParaRPr kumimoji="1" lang="ja-JP" alt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77903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304D92-ABC9-D16A-3149-D9A2F5EA29CF}"/>
              </a:ext>
            </a:extLst>
          </p:cNvPr>
          <p:cNvSpPr txBox="1"/>
          <p:nvPr/>
        </p:nvSpPr>
        <p:spPr>
          <a:xfrm>
            <a:off x="264056" y="4916691"/>
            <a:ext cx="9428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■掲載台数と成約台数はバラつきがあるものの、経験上掲載台数と成約台数は比例の関係にある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 そのため、掲載台数を増加させることが</a:t>
            </a:r>
            <a:r>
              <a:rPr kumimoji="1" lang="ja-JP" altLang="en-US" b="1" u="sng" dirty="0">
                <a:solidFill>
                  <a:srgbClr val="51B9BE"/>
                </a:solidFill>
              </a:rPr>
              <a:t>成約台数の増加</a:t>
            </a:r>
            <a:r>
              <a:rPr lang="ja-JP" altLang="en-US" b="1" u="sng" dirty="0">
                <a:solidFill>
                  <a:srgbClr val="51B9BE"/>
                </a:solidFill>
              </a:rPr>
              <a:t>（</a:t>
            </a:r>
            <a:r>
              <a:rPr lang="en-US" altLang="ja-JP" b="1" u="sng" dirty="0">
                <a:solidFill>
                  <a:srgbClr val="51B9BE"/>
                </a:solidFill>
              </a:rPr>
              <a:t>=</a:t>
            </a:r>
            <a:r>
              <a:rPr lang="ja-JP" altLang="en-US" b="1" u="sng" dirty="0">
                <a:solidFill>
                  <a:srgbClr val="51B9BE"/>
                </a:solidFill>
              </a:rPr>
              <a:t>売上増加）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に繋がるもの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■今後は</a:t>
            </a:r>
            <a:r>
              <a:rPr kumimoji="1" lang="ja-JP" altLang="en-US" b="1" u="sng" dirty="0">
                <a:solidFill>
                  <a:srgbClr val="51B9BE"/>
                </a:solidFill>
              </a:rPr>
              <a:t>仕入増加に努め、掲載台数を増加させる計画</a:t>
            </a:r>
          </a:p>
        </p:txBody>
      </p:sp>
    </p:spTree>
    <p:extLst>
      <p:ext uri="{BB962C8B-B14F-4D97-AF65-F5344CB8AC3E}">
        <p14:creationId xmlns:p14="http://schemas.microsoft.com/office/powerpoint/2010/main" val="2089157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918F453-3780-559C-B8C5-67F2372A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790808-7983-6FCC-DFF2-5BE0770E2DC5}"/>
              </a:ext>
            </a:extLst>
          </p:cNvPr>
          <p:cNvSpPr txBox="1"/>
          <p:nvPr/>
        </p:nvSpPr>
        <p:spPr>
          <a:xfrm>
            <a:off x="155448" y="539492"/>
            <a:ext cx="55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収支計画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DC1B26A-A7CD-6D16-9BB6-B5254AA88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12" y="888616"/>
            <a:ext cx="9349388" cy="513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82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6DAF19-8804-1AF8-0D0F-0ADBDC8BE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E7763E4-2EB0-F36C-87D4-3148DD9EB526}"/>
              </a:ext>
            </a:extLst>
          </p:cNvPr>
          <p:cNvSpPr txBox="1"/>
          <p:nvPr/>
        </p:nvSpPr>
        <p:spPr>
          <a:xfrm>
            <a:off x="155448" y="539492"/>
            <a:ext cx="55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収支計画作成根拠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1F83F76-AF5A-C656-89CF-4196CA9F3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684575"/>
              </p:ext>
            </p:extLst>
          </p:nvPr>
        </p:nvGraphicFramePr>
        <p:xfrm>
          <a:off x="350520" y="1470058"/>
          <a:ext cx="6430138" cy="31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633">
                  <a:extLst>
                    <a:ext uri="{9D8B030D-6E8A-4147-A177-3AD203B41FA5}">
                      <a16:colId xmlns:a16="http://schemas.microsoft.com/office/drawing/2014/main" val="32002641"/>
                    </a:ext>
                  </a:extLst>
                </a:gridCol>
                <a:gridCol w="4802505">
                  <a:extLst>
                    <a:ext uri="{9D8B030D-6E8A-4147-A177-3AD203B41FA5}">
                      <a16:colId xmlns:a16="http://schemas.microsoft.com/office/drawing/2014/main" val="4146625802"/>
                    </a:ext>
                  </a:extLst>
                </a:gridCol>
              </a:tblGrid>
              <a:tr h="396000">
                <a:tc rowSpan="2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rgbClr val="51B9BE"/>
                          </a:solidFill>
                        </a:rPr>
                        <a:t>売上高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車両売上高　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900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千円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/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台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4645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整備売上高　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千円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/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台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58329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51B9BE"/>
                          </a:solidFill>
                        </a:rPr>
                        <a:t>人件費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R5/3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より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名増員（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千円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/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月）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523336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51B9BE"/>
                          </a:solidFill>
                        </a:rPr>
                        <a:t>営業外費用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R5/3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より本件支払い利息勘案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68260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51B9BE"/>
                          </a:solidFill>
                        </a:rPr>
                        <a:t>仕入台数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資金調達により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R5/3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より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ヵ月合計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台仕入れ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22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332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F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7047DE-B739-F20A-BDC0-301F99B678BE}"/>
              </a:ext>
            </a:extLst>
          </p:cNvPr>
          <p:cNvSpPr txBox="1"/>
          <p:nvPr/>
        </p:nvSpPr>
        <p:spPr>
          <a:xfrm>
            <a:off x="4185665" y="3600450"/>
            <a:ext cx="4529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</a:rPr>
              <a:t>資金調達計画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DB9EF2-391A-2B6A-028A-6285A0AEED91}"/>
              </a:ext>
            </a:extLst>
          </p:cNvPr>
          <p:cNvSpPr txBox="1"/>
          <p:nvPr/>
        </p:nvSpPr>
        <p:spPr>
          <a:xfrm>
            <a:off x="-1228725" y="1998726"/>
            <a:ext cx="5791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>
                <a:solidFill>
                  <a:srgbClr val="51B9BE"/>
                </a:solidFill>
              </a:rPr>
              <a:t>０３．</a:t>
            </a:r>
          </a:p>
        </p:txBody>
      </p:sp>
    </p:spTree>
    <p:extLst>
      <p:ext uri="{BB962C8B-B14F-4D97-AF65-F5344CB8AC3E}">
        <p14:creationId xmlns:p14="http://schemas.microsoft.com/office/powerpoint/2010/main" val="1333144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6DAF19-8804-1AF8-0D0F-0ADBDC8BE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E7763E4-2EB0-F36C-87D4-3148DD9EB526}"/>
              </a:ext>
            </a:extLst>
          </p:cNvPr>
          <p:cNvSpPr txBox="1"/>
          <p:nvPr/>
        </p:nvSpPr>
        <p:spPr>
          <a:xfrm>
            <a:off x="155448" y="539492"/>
            <a:ext cx="5596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資金調達計画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1F83F76-AF5A-C656-89CF-4196CA9F3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2681"/>
              </p:ext>
            </p:extLst>
          </p:nvPr>
        </p:nvGraphicFramePr>
        <p:xfrm>
          <a:off x="237744" y="1256482"/>
          <a:ext cx="4934268" cy="227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2268">
                  <a:extLst>
                    <a:ext uri="{9D8B030D-6E8A-4147-A177-3AD203B41FA5}">
                      <a16:colId xmlns:a16="http://schemas.microsoft.com/office/drawing/2014/main" val="32002641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4146625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資金調達金額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30,000,000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円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464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借入期間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58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資金使途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中古自動車仕入資金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（単価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千円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×120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台）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5533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毎月返済元金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357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千円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7945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金利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ご相談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（収支計画上は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2.0%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にて試算）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940141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AFA0FD-FE0D-3163-C59B-6B5DBBCE6C97}"/>
              </a:ext>
            </a:extLst>
          </p:cNvPr>
          <p:cNvSpPr txBox="1"/>
          <p:nvPr/>
        </p:nvSpPr>
        <p:spPr>
          <a:xfrm>
            <a:off x="237744" y="3913632"/>
            <a:ext cx="8055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返済元金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既存借入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)651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千円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月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返済元金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本件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)357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千円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  <a:r>
              <a:rPr kumimoji="1" lang="en-US" altLang="ja-JP" b="1" u="sng" dirty="0">
                <a:solidFill>
                  <a:srgbClr val="51B9BE"/>
                </a:solidFill>
              </a:rPr>
              <a:t>1,008</a:t>
            </a:r>
            <a:r>
              <a:rPr kumimoji="1" lang="ja-JP" altLang="en-US" b="1" u="sng" dirty="0">
                <a:solidFill>
                  <a:srgbClr val="51B9BE"/>
                </a:solidFill>
              </a:rPr>
              <a:t>千円</a:t>
            </a:r>
            <a:endParaRPr kumimoji="1" lang="en-US" altLang="ja-JP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b="1" u="sng" dirty="0">
                <a:solidFill>
                  <a:srgbClr val="51B9BE"/>
                </a:solidFill>
              </a:rPr>
              <a:t>毎月元金返済以上の</a:t>
            </a:r>
            <a:r>
              <a:rPr lang="en-US" altLang="ja-JP" b="1" u="sng" dirty="0">
                <a:solidFill>
                  <a:srgbClr val="51B9BE"/>
                </a:solidFill>
              </a:rPr>
              <a:t>CF</a:t>
            </a:r>
            <a:r>
              <a:rPr lang="ja-JP" altLang="en-US" b="1" u="sng" dirty="0">
                <a:solidFill>
                  <a:srgbClr val="51B9BE"/>
                </a:solidFill>
              </a:rPr>
              <a:t>創出を計画しており、本件借入後においても返済懸念なし</a:t>
            </a:r>
            <a:endParaRPr kumimoji="1" lang="en-US" altLang="ja-JP" b="1" u="sng" dirty="0">
              <a:solidFill>
                <a:srgbClr val="51B9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81FDEA-3687-8454-6EF2-86DEF2F5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A9C029-D3F1-25DD-BE2D-C8AF9B3C9598}"/>
              </a:ext>
            </a:extLst>
          </p:cNvPr>
          <p:cNvSpPr txBox="1"/>
          <p:nvPr/>
        </p:nvSpPr>
        <p:spPr>
          <a:xfrm>
            <a:off x="612648" y="557784"/>
            <a:ext cx="2596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目次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ED84226-8F44-D6AC-4A9D-7BB173AF9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22724"/>
              </p:ext>
            </p:extLst>
          </p:nvPr>
        </p:nvGraphicFramePr>
        <p:xfrm>
          <a:off x="4770438" y="1019449"/>
          <a:ext cx="4830762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0328">
                  <a:extLst>
                    <a:ext uri="{9D8B030D-6E8A-4147-A177-3AD203B41FA5}">
                      <a16:colId xmlns:a16="http://schemas.microsoft.com/office/drawing/2014/main" val="3335854883"/>
                    </a:ext>
                  </a:extLst>
                </a:gridCol>
                <a:gridCol w="3730434">
                  <a:extLst>
                    <a:ext uri="{9D8B030D-6E8A-4147-A177-3AD203B41FA5}">
                      <a16:colId xmlns:a16="http://schemas.microsoft.com/office/drawing/2014/main" val="2341253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200" b="1" dirty="0">
                          <a:solidFill>
                            <a:srgbClr val="51B9BE"/>
                          </a:solidFill>
                        </a:rPr>
                        <a:t>０１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rgbClr val="51B9BE"/>
                          </a:solidFill>
                        </a:rPr>
                        <a:t>会社及び事業の概要</a:t>
                      </a:r>
                      <a:endParaRPr kumimoji="1" lang="en-US" altLang="ja-JP" b="1" dirty="0">
                        <a:solidFill>
                          <a:srgbClr val="51B9BE"/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会社および代表者概要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ea"/>
                          <a:ea typeface="+mj-ea"/>
                          <a:cs typeface="Meiryo"/>
                          <a:sym typeface="Meiryo"/>
                        </a:rPr>
                        <a:t>業績推移</a:t>
                      </a:r>
                      <a:endParaRPr kumimoji="1" lang="ja-JP" altLang="en-US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zh-TW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事業別構成比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ビジネスモデル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業務フロー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グーネット当社ページ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営業拠点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借入金明細</a:t>
                      </a:r>
                      <a:endParaRPr kumimoji="1" lang="ja-JP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609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dirty="0">
                          <a:solidFill>
                            <a:srgbClr val="51B9BE"/>
                          </a:solidFill>
                        </a:rPr>
                        <a:t>０２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rgbClr val="51B9BE"/>
                          </a:solidFill>
                        </a:rPr>
                        <a:t>将来計画</a:t>
                      </a:r>
                      <a:endParaRPr kumimoji="1" lang="en-US" altLang="ja-JP" b="1" dirty="0">
                        <a:solidFill>
                          <a:srgbClr val="51B9BE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売上分析</a:t>
                      </a:r>
                      <a:endParaRPr kumimoji="1" lang="en-US" altLang="ja-JP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収支計画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収支計画作成根拠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3198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dirty="0">
                          <a:solidFill>
                            <a:srgbClr val="51B9BE"/>
                          </a:solidFill>
                        </a:rPr>
                        <a:t>０３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rgbClr val="51B9BE"/>
                          </a:solidFill>
                        </a:rPr>
                        <a:t>資金調達計画</a:t>
                      </a:r>
                      <a:endParaRPr kumimoji="1" lang="en-US" altLang="ja-JP" b="1" dirty="0">
                        <a:solidFill>
                          <a:srgbClr val="51B9BE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資金調達計画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7134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F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7047DE-B739-F20A-BDC0-301F99B678BE}"/>
              </a:ext>
            </a:extLst>
          </p:cNvPr>
          <p:cNvSpPr txBox="1"/>
          <p:nvPr/>
        </p:nvSpPr>
        <p:spPr>
          <a:xfrm>
            <a:off x="4185665" y="3600450"/>
            <a:ext cx="4529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会社及び代表者概要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DB9EF2-391A-2B6A-028A-6285A0AEED91}"/>
              </a:ext>
            </a:extLst>
          </p:cNvPr>
          <p:cNvSpPr txBox="1"/>
          <p:nvPr/>
        </p:nvSpPr>
        <p:spPr>
          <a:xfrm>
            <a:off x="-1228725" y="1998726"/>
            <a:ext cx="5791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>
                <a:solidFill>
                  <a:srgbClr val="51B9BE"/>
                </a:solidFill>
              </a:rPr>
              <a:t>０１．</a:t>
            </a:r>
          </a:p>
        </p:txBody>
      </p:sp>
    </p:spTree>
    <p:extLst>
      <p:ext uri="{BB962C8B-B14F-4D97-AF65-F5344CB8AC3E}">
        <p14:creationId xmlns:p14="http://schemas.microsoft.com/office/powerpoint/2010/main" val="356512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BCAE2F-A49B-7609-05DC-DE30A7732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DACA72-9868-6653-2E54-B38FB8ACA580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会社</a:t>
            </a:r>
            <a:r>
              <a:rPr lang="ja-JP" altLang="en-US" sz="24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および代表者概要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Google Shape;164;p5">
            <a:extLst>
              <a:ext uri="{FF2B5EF4-FFF2-40B4-BE49-F238E27FC236}">
                <a16:creationId xmlns:a16="http://schemas.microsoft.com/office/drawing/2014/main" id="{DE8210C6-0FF5-DCFD-EB33-4688EB947B67}"/>
              </a:ext>
            </a:extLst>
          </p:cNvPr>
          <p:cNvSpPr/>
          <p:nvPr/>
        </p:nvSpPr>
        <p:spPr>
          <a:xfrm>
            <a:off x="274320" y="1143893"/>
            <a:ext cx="16654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会社</a:t>
            </a:r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概要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graphicFrame>
        <p:nvGraphicFramePr>
          <p:cNvPr id="5" name="表 6">
            <a:extLst>
              <a:ext uri="{FF2B5EF4-FFF2-40B4-BE49-F238E27FC236}">
                <a16:creationId xmlns:a16="http://schemas.microsoft.com/office/drawing/2014/main" id="{D617677A-8A84-4669-C1AD-31B32E8AD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205469"/>
              </p:ext>
            </p:extLst>
          </p:nvPr>
        </p:nvGraphicFramePr>
        <p:xfrm>
          <a:off x="274320" y="1563628"/>
          <a:ext cx="4561080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6062">
                  <a:extLst>
                    <a:ext uri="{9D8B030D-6E8A-4147-A177-3AD203B41FA5}">
                      <a16:colId xmlns:a16="http://schemas.microsoft.com/office/drawing/2014/main" val="2786563922"/>
                    </a:ext>
                  </a:extLst>
                </a:gridCol>
                <a:gridCol w="3095018">
                  <a:extLst>
                    <a:ext uri="{9D8B030D-6E8A-4147-A177-3AD203B41FA5}">
                      <a16:colId xmlns:a16="http://schemas.microsoft.com/office/drawing/2014/main" val="703438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6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代表者名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山田　太郎　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710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法人住所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大阪市●●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96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本社工場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三重工場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399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設立年月日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823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自動車関連全般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・自動車販売業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・自動車整備業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・保険代理業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22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役員情報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山田　太郎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山田　花子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182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株主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山田　太郎　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100%</a:t>
                      </a:r>
                      <a:endParaRPr kumimoji="1" lang="ja-JP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13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許認可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古物商許可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8696676"/>
                  </a:ext>
                </a:extLst>
              </a:tr>
            </a:tbl>
          </a:graphicData>
        </a:graphic>
      </p:graphicFrame>
      <p:sp>
        <p:nvSpPr>
          <p:cNvPr id="6" name="Google Shape;164;p5">
            <a:extLst>
              <a:ext uri="{FF2B5EF4-FFF2-40B4-BE49-F238E27FC236}">
                <a16:creationId xmlns:a16="http://schemas.microsoft.com/office/drawing/2014/main" id="{EBF97BF2-DE21-6B19-CD01-21B7592F82DF}"/>
              </a:ext>
            </a:extLst>
          </p:cNvPr>
          <p:cNvSpPr/>
          <p:nvPr/>
        </p:nvSpPr>
        <p:spPr>
          <a:xfrm>
            <a:off x="5075176" y="1143892"/>
            <a:ext cx="16654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代表者概要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graphicFrame>
        <p:nvGraphicFramePr>
          <p:cNvPr id="8" name="表 6">
            <a:extLst>
              <a:ext uri="{FF2B5EF4-FFF2-40B4-BE49-F238E27FC236}">
                <a16:creationId xmlns:a16="http://schemas.microsoft.com/office/drawing/2014/main" id="{0AB74774-780F-FF66-5E0B-AF24B0C30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121645"/>
              </p:ext>
            </p:extLst>
          </p:nvPr>
        </p:nvGraphicFramePr>
        <p:xfrm>
          <a:off x="5070601" y="1563628"/>
          <a:ext cx="4664241" cy="339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221">
                  <a:extLst>
                    <a:ext uri="{9D8B030D-6E8A-4147-A177-3AD203B41FA5}">
                      <a16:colId xmlns:a16="http://schemas.microsoft.com/office/drawing/2014/main" val="2786563922"/>
                    </a:ext>
                  </a:extLst>
                </a:gridCol>
                <a:gridCol w="3165020">
                  <a:extLst>
                    <a:ext uri="{9D8B030D-6E8A-4147-A177-3AD203B41FA5}">
                      <a16:colId xmlns:a16="http://schemas.microsoft.com/office/drawing/2014/main" val="703438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山田　太郎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6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1985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710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経歴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2008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●●大学卒業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2008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株式会社●●自動車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入社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2015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株式会社</a:t>
                      </a:r>
                      <a:r>
                        <a:rPr kumimoji="1" lang="en-US" altLang="ja-JP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社創業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現在に至る</a:t>
                      </a:r>
                      <a:endParaRPr kumimoji="1" lang="en-US" altLang="ja-JP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96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保有資格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普通自動車免許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D2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823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12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214241E-6E96-1168-5429-39ED59DB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A417A00-366C-459A-CD34-AE1D13A691DE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業績推移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972330C8-8692-677A-C947-1267B9E462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8683881"/>
              </p:ext>
            </p:extLst>
          </p:nvPr>
        </p:nvGraphicFramePr>
        <p:xfrm>
          <a:off x="5381752" y="539492"/>
          <a:ext cx="4219448" cy="288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D192EB5B-9BC5-327C-D216-349964EE75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7694005"/>
              </p:ext>
            </p:extLst>
          </p:nvPr>
        </p:nvGraphicFramePr>
        <p:xfrm>
          <a:off x="3291133" y="3429000"/>
          <a:ext cx="3497490" cy="2703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21F51C0D-BBA5-4A98-B569-132ADDD5B7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1577696"/>
              </p:ext>
            </p:extLst>
          </p:nvPr>
        </p:nvGraphicFramePr>
        <p:xfrm>
          <a:off x="6951600" y="3429000"/>
          <a:ext cx="2700000" cy="2703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7181D9D9-D6DD-DFA9-048C-8D0A2DBCA9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0478907"/>
              </p:ext>
            </p:extLst>
          </p:nvPr>
        </p:nvGraphicFramePr>
        <p:xfrm>
          <a:off x="254400" y="3429000"/>
          <a:ext cx="2873756" cy="2703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65EB0E4-9F07-D4D0-9A8D-8DB37D0137DA}"/>
              </a:ext>
            </a:extLst>
          </p:cNvPr>
          <p:cNvSpPr txBox="1"/>
          <p:nvPr/>
        </p:nvSpPr>
        <p:spPr>
          <a:xfrm>
            <a:off x="155448" y="1266444"/>
            <a:ext cx="4718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・売上高、営業利益ともに堅調に推移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・前期より純資産残高プラスとなり、今期より成長  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フェーズへ移行</a:t>
            </a:r>
          </a:p>
        </p:txBody>
      </p:sp>
    </p:spTree>
    <p:extLst>
      <p:ext uri="{BB962C8B-B14F-4D97-AF65-F5344CB8AC3E}">
        <p14:creationId xmlns:p14="http://schemas.microsoft.com/office/powerpoint/2010/main" val="85342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103042-D8CA-103F-CE7D-59A5748F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6B3F866-8E82-5300-A595-008F6D122540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事業別構成比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8D1C31D-0921-544A-DB39-200F624231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1108600"/>
              </p:ext>
            </p:extLst>
          </p:nvPr>
        </p:nvGraphicFramePr>
        <p:xfrm>
          <a:off x="-1107440" y="1154514"/>
          <a:ext cx="6604000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DFF09B0-8CF1-D4C6-4173-267FF49E9BAB}"/>
              </a:ext>
            </a:extLst>
          </p:cNvPr>
          <p:cNvSpPr txBox="1"/>
          <p:nvPr/>
        </p:nvSpPr>
        <p:spPr>
          <a:xfrm>
            <a:off x="4882896" y="2755682"/>
            <a:ext cx="4718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売上の</a:t>
            </a:r>
            <a:r>
              <a:rPr lang="ja-JP" altLang="en-US" sz="2400" b="1" u="sng" dirty="0">
                <a:solidFill>
                  <a:srgbClr val="51B9BE"/>
                </a:solidFill>
                <a:latin typeface="+mn-ea"/>
              </a:rPr>
              <a:t>８２％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を車両売上が占めており、車両売上を伸ばしていくことが今後の事業拡大のために</a:t>
            </a:r>
            <a:r>
              <a:rPr lang="en-US" altLang="ja-JP" sz="2400" b="1" u="sng" dirty="0">
                <a:solidFill>
                  <a:srgbClr val="51B9BE"/>
                </a:solidFill>
                <a:latin typeface="+mn-ea"/>
              </a:rPr>
              <a:t>”</a:t>
            </a:r>
            <a:r>
              <a:rPr lang="ja-JP" altLang="en-US" sz="2400" b="1" u="sng" dirty="0">
                <a:solidFill>
                  <a:srgbClr val="51B9BE"/>
                </a:solidFill>
                <a:latin typeface="+mn-ea"/>
              </a:rPr>
              <a:t>必須</a:t>
            </a:r>
            <a:r>
              <a:rPr lang="en-US" altLang="ja-JP" sz="2400" b="1" u="sng" dirty="0">
                <a:solidFill>
                  <a:srgbClr val="51B9BE"/>
                </a:solidFill>
                <a:latin typeface="+mn-ea"/>
              </a:rPr>
              <a:t>”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である。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2331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AF63430-8AE8-5465-2716-B7BA76EA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554EABF-A38C-ABB0-C6D9-5EC99CA1C508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ビジネスモデル</a:t>
            </a:r>
          </a:p>
        </p:txBody>
      </p:sp>
      <p:sp>
        <p:nvSpPr>
          <p:cNvPr id="4" name="Google Shape;164;p5">
            <a:extLst>
              <a:ext uri="{FF2B5EF4-FFF2-40B4-BE49-F238E27FC236}">
                <a16:creationId xmlns:a16="http://schemas.microsoft.com/office/drawing/2014/main" id="{87E5188F-B16B-8D57-7F8F-B197AE5C3260}"/>
              </a:ext>
            </a:extLst>
          </p:cNvPr>
          <p:cNvSpPr/>
          <p:nvPr/>
        </p:nvSpPr>
        <p:spPr>
          <a:xfrm>
            <a:off x="453144" y="1001157"/>
            <a:ext cx="28643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■中古自動車販売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4307AAD-09AD-51D5-333D-E93FBA930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16" y="1854407"/>
            <a:ext cx="2366728" cy="90064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" name="Google Shape;164;p5">
            <a:extLst>
              <a:ext uri="{FF2B5EF4-FFF2-40B4-BE49-F238E27FC236}">
                <a16:creationId xmlns:a16="http://schemas.microsoft.com/office/drawing/2014/main" id="{C643FF9E-DF07-A3E0-A478-344018876C11}"/>
              </a:ext>
            </a:extLst>
          </p:cNvPr>
          <p:cNvSpPr/>
          <p:nvPr/>
        </p:nvSpPr>
        <p:spPr>
          <a:xfrm>
            <a:off x="453144" y="1379402"/>
            <a:ext cx="188725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㈲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仕入シェア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</a:p>
        </p:txBody>
      </p:sp>
      <p:sp>
        <p:nvSpPr>
          <p:cNvPr id="8" name="Google Shape;164;p5">
            <a:extLst>
              <a:ext uri="{FF2B5EF4-FFF2-40B4-BE49-F238E27FC236}">
                <a16:creationId xmlns:a16="http://schemas.microsoft.com/office/drawing/2014/main" id="{F7809A70-DAC8-30B8-275E-E484C5CD476A}"/>
              </a:ext>
            </a:extLst>
          </p:cNvPr>
          <p:cNvSpPr/>
          <p:nvPr/>
        </p:nvSpPr>
        <p:spPr>
          <a:xfrm>
            <a:off x="653073" y="3617112"/>
            <a:ext cx="188725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C</a:t>
            </a:r>
            <a:r>
              <a:rPr lang="ja-JP" altLang="en-U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オークション</a:t>
            </a:r>
            <a:endParaRPr lang="en-US" altLang="ja-JP"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仕入シェア</a:t>
            </a:r>
            <a:r>
              <a:rPr lang="en-US" altLang="ja-JP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50%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54C7BD3-8A42-CBBA-D5E9-A8AA03BD1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455" y="1827551"/>
            <a:ext cx="2559182" cy="54612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1" name="Google Shape;164;p5">
            <a:extLst>
              <a:ext uri="{FF2B5EF4-FFF2-40B4-BE49-F238E27FC236}">
                <a16:creationId xmlns:a16="http://schemas.microsoft.com/office/drawing/2014/main" id="{77A6567D-AB91-E97C-8D00-8A86BE35D8EF}"/>
              </a:ext>
            </a:extLst>
          </p:cNvPr>
          <p:cNvSpPr/>
          <p:nvPr/>
        </p:nvSpPr>
        <p:spPr>
          <a:xfrm>
            <a:off x="7634442" y="3619449"/>
            <a:ext cx="147244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自社店舗販売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販売シェア 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10%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9F9A76-106D-814D-2C37-B56895DDAEEB}"/>
              </a:ext>
            </a:extLst>
          </p:cNvPr>
          <p:cNvSpPr txBox="1"/>
          <p:nvPr/>
        </p:nvSpPr>
        <p:spPr>
          <a:xfrm>
            <a:off x="7549164" y="1437439"/>
            <a:ext cx="16940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</a:t>
            </a:r>
            <a:r>
              <a:rPr lang="ja-JP" altLang="en-U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シェア </a:t>
            </a:r>
            <a:r>
              <a:rPr lang="en-US" altLang="ja-JP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90%</a:t>
            </a:r>
            <a:endParaRPr lang="ja-JP" altLang="en-US"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13" name="Google Shape;164;p5">
            <a:extLst>
              <a:ext uri="{FF2B5EF4-FFF2-40B4-BE49-F238E27FC236}">
                <a16:creationId xmlns:a16="http://schemas.microsoft.com/office/drawing/2014/main" id="{5396FA72-73E9-6500-4DBB-21FFFE28D8D4}"/>
              </a:ext>
            </a:extLst>
          </p:cNvPr>
          <p:cNvSpPr/>
          <p:nvPr/>
        </p:nvSpPr>
        <p:spPr>
          <a:xfrm>
            <a:off x="0" y="2829443"/>
            <a:ext cx="289773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主に高年式の中古車を仕入れ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Google Shape;164;p5">
            <a:extLst>
              <a:ext uri="{FF2B5EF4-FFF2-40B4-BE49-F238E27FC236}">
                <a16:creationId xmlns:a16="http://schemas.microsoft.com/office/drawing/2014/main" id="{1F2C6209-B0A2-2952-A26D-0EA200A72577}"/>
              </a:ext>
            </a:extLst>
          </p:cNvPr>
          <p:cNvSpPr/>
          <p:nvPr/>
        </p:nvSpPr>
        <p:spPr>
          <a:xfrm>
            <a:off x="3818810" y="1827551"/>
            <a:ext cx="2516984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・高年式ではあるが、大きな修理は必要なく利幅が大きい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・販売決定後、簡単な板金塗装等を行う。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Google Shape;164;p5">
            <a:extLst>
              <a:ext uri="{FF2B5EF4-FFF2-40B4-BE49-F238E27FC236}">
                <a16:creationId xmlns:a16="http://schemas.microsoft.com/office/drawing/2014/main" id="{7D9FFD20-A2E2-6C6E-10F8-F724B6D30514}"/>
              </a:ext>
            </a:extLst>
          </p:cNvPr>
          <p:cNvSpPr/>
          <p:nvPr/>
        </p:nvSpPr>
        <p:spPr>
          <a:xfrm>
            <a:off x="3792365" y="4217042"/>
            <a:ext cx="251698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・仕入れ中古車は修理が必要であり、鈑金・塗装等の加修工程を得て販売。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1340416-01E3-3671-0848-552E8C00682C}"/>
              </a:ext>
            </a:extLst>
          </p:cNvPr>
          <p:cNvSpPr/>
          <p:nvPr/>
        </p:nvSpPr>
        <p:spPr>
          <a:xfrm>
            <a:off x="3482497" y="1155711"/>
            <a:ext cx="3248677" cy="4588037"/>
          </a:xfrm>
          <a:prstGeom prst="rect">
            <a:avLst/>
          </a:prstGeom>
          <a:noFill/>
          <a:ln w="38100">
            <a:solidFill>
              <a:srgbClr val="51B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Google Shape;164;p5">
            <a:extLst>
              <a:ext uri="{FF2B5EF4-FFF2-40B4-BE49-F238E27FC236}">
                <a16:creationId xmlns:a16="http://schemas.microsoft.com/office/drawing/2014/main" id="{1A84DD5B-DB13-7F1E-B77F-C7E41EA96357}"/>
              </a:ext>
            </a:extLst>
          </p:cNvPr>
          <p:cNvSpPr/>
          <p:nvPr/>
        </p:nvSpPr>
        <p:spPr>
          <a:xfrm>
            <a:off x="4342561" y="1001157"/>
            <a:ext cx="1472440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当社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6F0DE5E5-3DDA-67F1-FB41-240E7B0FF511}"/>
              </a:ext>
            </a:extLst>
          </p:cNvPr>
          <p:cNvSpPr/>
          <p:nvPr/>
        </p:nvSpPr>
        <p:spPr>
          <a:xfrm>
            <a:off x="6619216" y="2613146"/>
            <a:ext cx="987420" cy="1631707"/>
          </a:xfrm>
          <a:prstGeom prst="rightArrow">
            <a:avLst/>
          </a:prstGeom>
          <a:solidFill>
            <a:srgbClr val="51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9AF1D531-F876-9D61-7EC2-B11211486140}"/>
              </a:ext>
            </a:extLst>
          </p:cNvPr>
          <p:cNvSpPr/>
          <p:nvPr/>
        </p:nvSpPr>
        <p:spPr>
          <a:xfrm>
            <a:off x="2854124" y="2219508"/>
            <a:ext cx="827434" cy="653241"/>
          </a:xfrm>
          <a:prstGeom prst="rightArrow">
            <a:avLst/>
          </a:prstGeom>
          <a:solidFill>
            <a:srgbClr val="51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AF78EFA8-A3A1-A277-3031-01FECEAF4008}"/>
              </a:ext>
            </a:extLst>
          </p:cNvPr>
          <p:cNvSpPr/>
          <p:nvPr/>
        </p:nvSpPr>
        <p:spPr>
          <a:xfrm>
            <a:off x="2839317" y="4259753"/>
            <a:ext cx="827434" cy="653241"/>
          </a:xfrm>
          <a:prstGeom prst="rightArrow">
            <a:avLst/>
          </a:prstGeom>
          <a:solidFill>
            <a:srgbClr val="51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4BB64B72-0DA3-9A83-550F-35E311B5EDBA}"/>
              </a:ext>
            </a:extLst>
          </p:cNvPr>
          <p:cNvCxnSpPr>
            <a:cxnSpLocks/>
          </p:cNvCxnSpPr>
          <p:nvPr/>
        </p:nvCxnSpPr>
        <p:spPr>
          <a:xfrm>
            <a:off x="3482497" y="3429000"/>
            <a:ext cx="3126385" cy="0"/>
          </a:xfrm>
          <a:prstGeom prst="line">
            <a:avLst/>
          </a:prstGeom>
          <a:ln>
            <a:solidFill>
              <a:srgbClr val="0351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図 22">
            <a:extLst>
              <a:ext uri="{FF2B5EF4-FFF2-40B4-BE49-F238E27FC236}">
                <a16:creationId xmlns:a16="http://schemas.microsoft.com/office/drawing/2014/main" id="{62F4E873-24C1-4E7F-8998-6F82CC1B0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447" y="4173448"/>
            <a:ext cx="2257256" cy="11334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C77205E-1916-7D8A-2928-75A4EE1D54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7349" y="4290310"/>
            <a:ext cx="2857494" cy="151777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5518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3A45A32-6A08-57FD-9344-5226765D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69EA760-D70C-ED0B-E2BE-1BC98BAA7755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業務フロー</a:t>
            </a:r>
            <a:endParaRPr kumimoji="1" lang="ja-JP" alt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Google Shape;164;p5">
            <a:extLst>
              <a:ext uri="{FF2B5EF4-FFF2-40B4-BE49-F238E27FC236}">
                <a16:creationId xmlns:a16="http://schemas.microsoft.com/office/drawing/2014/main" id="{FAADE581-8508-3657-5083-1C7D0866AB95}"/>
              </a:ext>
            </a:extLst>
          </p:cNvPr>
          <p:cNvSpPr/>
          <p:nvPr/>
        </p:nvSpPr>
        <p:spPr>
          <a:xfrm>
            <a:off x="233086" y="1080902"/>
            <a:ext cx="28643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B</a:t>
            </a:r>
            <a:r>
              <a:rPr lang="ja-JP" altLang="en-US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社</a:t>
            </a:r>
            <a:endParaRPr sz="18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5F0B3624-BA2A-1015-B094-83B9ECE320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430710"/>
              </p:ext>
            </p:extLst>
          </p:nvPr>
        </p:nvGraphicFramePr>
        <p:xfrm>
          <a:off x="310724" y="1280530"/>
          <a:ext cx="9235440" cy="125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5AAA4E8-9E3A-07DB-B5F3-69553F510CB4}"/>
              </a:ext>
            </a:extLst>
          </p:cNvPr>
          <p:cNvSpPr/>
          <p:nvPr/>
        </p:nvSpPr>
        <p:spPr>
          <a:xfrm>
            <a:off x="388362" y="2560027"/>
            <a:ext cx="9157802" cy="374571"/>
          </a:xfrm>
          <a:prstGeom prst="roundRect">
            <a:avLst/>
          </a:prstGeom>
          <a:noFill/>
          <a:ln w="31750">
            <a:solidFill>
              <a:srgbClr val="004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台あたりの仕入金額は</a:t>
            </a:r>
            <a:r>
              <a:rPr kumimoji="1" lang="en-US" altLang="ja-JP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千円に対して販売価格は約</a:t>
            </a:r>
            <a:r>
              <a:rPr lang="en-US" altLang="ja-JP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180</a:t>
            </a:r>
            <a:r>
              <a:rPr kumimoji="1" lang="ja-JP" alt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千円であり、利益率の高いビジネスモデル</a:t>
            </a:r>
          </a:p>
        </p:txBody>
      </p:sp>
      <p:sp>
        <p:nvSpPr>
          <p:cNvPr id="7" name="Google Shape;164;p5">
            <a:extLst>
              <a:ext uri="{FF2B5EF4-FFF2-40B4-BE49-F238E27FC236}">
                <a16:creationId xmlns:a16="http://schemas.microsoft.com/office/drawing/2014/main" id="{1DFC5E6C-9E22-F43E-5744-38C41425AD64}"/>
              </a:ext>
            </a:extLst>
          </p:cNvPr>
          <p:cNvSpPr/>
          <p:nvPr/>
        </p:nvSpPr>
        <p:spPr>
          <a:xfrm>
            <a:off x="310724" y="3539437"/>
            <a:ext cx="28643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C</a:t>
            </a:r>
            <a:r>
              <a:rPr lang="ja-JP" altLang="en-US" sz="1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オークション</a:t>
            </a:r>
            <a:endParaRPr sz="18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graphicFrame>
        <p:nvGraphicFramePr>
          <p:cNvPr id="8" name="図表 7">
            <a:extLst>
              <a:ext uri="{FF2B5EF4-FFF2-40B4-BE49-F238E27FC236}">
                <a16:creationId xmlns:a16="http://schemas.microsoft.com/office/drawing/2014/main" id="{D7636DD1-2262-149D-2921-B500A59047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3403649"/>
              </p:ext>
            </p:extLst>
          </p:nvPr>
        </p:nvGraphicFramePr>
        <p:xfrm>
          <a:off x="388362" y="3739065"/>
          <a:ext cx="9157802" cy="125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65A0355-E2B7-7016-3B39-1958553FCCD4}"/>
              </a:ext>
            </a:extLst>
          </p:cNvPr>
          <p:cNvSpPr/>
          <p:nvPr/>
        </p:nvSpPr>
        <p:spPr>
          <a:xfrm>
            <a:off x="466000" y="5009820"/>
            <a:ext cx="9080164" cy="646986"/>
          </a:xfrm>
          <a:prstGeom prst="roundRect">
            <a:avLst/>
          </a:prstGeom>
          <a:noFill/>
          <a:ln w="31750">
            <a:solidFill>
              <a:srgbClr val="004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事故車等を安価に仕入れ板金・塗装等を行う。</a:t>
            </a:r>
            <a:r>
              <a:rPr kumimoji="1" lang="en-US" altLang="ja-JP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台あたりの販売額は大きくなるものの、板金・塗装等の作業が必要になる</a:t>
            </a:r>
          </a:p>
        </p:txBody>
      </p:sp>
    </p:spTree>
    <p:extLst>
      <p:ext uri="{BB962C8B-B14F-4D97-AF65-F5344CB8AC3E}">
        <p14:creationId xmlns:p14="http://schemas.microsoft.com/office/powerpoint/2010/main" val="140693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2FDB820-745E-ACF2-4DF7-1107E880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A2DB-C291-4AEB-BCAE-597BB028CB0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ED8A78-0D1F-C82B-7C49-84C5129B9596}"/>
              </a:ext>
            </a:extLst>
          </p:cNvPr>
          <p:cNvSpPr txBox="1"/>
          <p:nvPr/>
        </p:nvSpPr>
        <p:spPr>
          <a:xfrm>
            <a:off x="155448" y="539492"/>
            <a:ext cx="407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グーネット当社ページ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F9E7CD-F28B-8A87-771C-6EFD4F6DE3E3}"/>
              </a:ext>
            </a:extLst>
          </p:cNvPr>
          <p:cNvSpPr txBox="1"/>
          <p:nvPr/>
        </p:nvSpPr>
        <p:spPr>
          <a:xfrm>
            <a:off x="289877" y="4866940"/>
            <a:ext cx="9262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レビュー総合点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満点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5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点のところを</a:t>
            </a:r>
            <a:r>
              <a:rPr lang="en-US" altLang="ja-JP" b="1" u="sng" dirty="0">
                <a:solidFill>
                  <a:srgbClr val="51B9BE"/>
                </a:solidFill>
                <a:latin typeface="+mn-ea"/>
              </a:rPr>
              <a:t>4.7</a:t>
            </a:r>
            <a:r>
              <a:rPr lang="ja-JP" altLang="en-US" b="1" u="sng" dirty="0">
                <a:solidFill>
                  <a:srgbClr val="51B9BE"/>
                </a:solidFill>
                <a:latin typeface="+mn-ea"/>
              </a:rPr>
              <a:t>点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とお客様にご評価していただいている。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最近の傾向としては、ネット検索にて</a:t>
            </a:r>
            <a:r>
              <a:rPr kumimoji="1" lang="ja-JP" altLang="en-US" b="1" u="sng" dirty="0">
                <a:solidFill>
                  <a:srgbClr val="51B9BE"/>
                </a:solidFill>
                <a:latin typeface="+mn-ea"/>
              </a:rPr>
              <a:t>評価点やレビューを参考に販売店を決定される</a:t>
            </a:r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お客様が多く、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更なるお客様の流入につながっている。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B4EEE9-7EC5-A544-6ADB-64D950ED24A7}"/>
              </a:ext>
            </a:extLst>
          </p:cNvPr>
          <p:cNvSpPr/>
          <p:nvPr/>
        </p:nvSpPr>
        <p:spPr>
          <a:xfrm>
            <a:off x="289877" y="1280160"/>
            <a:ext cx="4324326" cy="28751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グーネット当社ページ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B49F2C-789B-44B2-3CCE-9A439241B9BF}"/>
              </a:ext>
            </a:extLst>
          </p:cNvPr>
          <p:cNvSpPr/>
          <p:nvPr/>
        </p:nvSpPr>
        <p:spPr>
          <a:xfrm>
            <a:off x="4822170" y="1280160"/>
            <a:ext cx="4324326" cy="28751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グーネット当社ページ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口コミ欄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08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ユーザー定義 3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1228</Words>
  <Application>Microsoft Office PowerPoint</Application>
  <PresentationFormat>A4 210 x 297 mm</PresentationFormat>
  <Paragraphs>448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Inoue Atsushi</dc:creator>
  <cp:lastModifiedBy>Atsushi Inoue</cp:lastModifiedBy>
  <cp:revision>1</cp:revision>
  <dcterms:created xsi:type="dcterms:W3CDTF">2023-01-18T01:56:43Z</dcterms:created>
  <dcterms:modified xsi:type="dcterms:W3CDTF">2024-04-11T05:14:00Z</dcterms:modified>
</cp:coreProperties>
</file>